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rew.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umo.dlr.de/docs/SUMO_edge_type_file.html" TargetMode="External"/><Relationship Id="rId3" Type="http://schemas.openxmlformats.org/officeDocument/2006/relationships/hyperlink" Target="https://sumo.dlr.de/docs/netgenerate.html" TargetMode="External"/><Relationship Id="rId7" Type="http://schemas.openxmlformats.org/officeDocument/2006/relationships/hyperlink" Target="https://sumo.dlr.de/docs/jtrrouter.html" TargetMode="External"/><Relationship Id="rId2" Type="http://schemas.openxmlformats.org/officeDocument/2006/relationships/hyperlink" Target="https://sumo.dlr.de/docs/Networks/SUMO_Road_Network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mo.dlr.de/docs/duarouter.html" TargetMode="External"/><Relationship Id="rId5" Type="http://schemas.openxmlformats.org/officeDocument/2006/relationships/hyperlink" Target="https://sumo.dlr.de/docs/Definition_of_Vehicles%2C_Vehicle_Types%2C_and_Routes.html" TargetMode="External"/><Relationship Id="rId10" Type="http://schemas.openxmlformats.org/officeDocument/2006/relationships/hyperlink" Target="https://www.openstreetmap.org/" TargetMode="External"/><Relationship Id="rId4" Type="http://schemas.openxmlformats.org/officeDocument/2006/relationships/hyperlink" Target="https://sumo.dlr.de/docs/netconvert.html" TargetMode="External"/><Relationship Id="rId9" Type="http://schemas.openxmlformats.org/officeDocument/2006/relationships/hyperlink" Target="https://sumo.dlr.de/docs/OpenStreetMap_fil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downloads.sourceforge.net/sumo/sumo-win64-1.10.0.zip?download" TargetMode="External"/><Relationship Id="rId2" Type="http://schemas.openxmlformats.org/officeDocument/2006/relationships/hyperlink" Target="http://prdownloads.sourceforge.net/sumo/sumo-win64-1.10.0.msi?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downloads.sourceforge.net/sumo/sumo-win32-1.10.0.zip?download" TargetMode="External"/><Relationship Id="rId4" Type="http://schemas.openxmlformats.org/officeDocument/2006/relationships/hyperlink" Target="http://prdownloads.sourceforge.net/sumo/sumo-win32-1.10.0.msi?downlo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smtClean="0">
                <a:solidFill>
                  <a:srgbClr val="FFC000"/>
                </a:solidFill>
              </a:rPr>
              <a:t>OUR SLIDE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03" y="4777380"/>
            <a:ext cx="10946674" cy="86142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NHÓM 8: </a:t>
            </a:r>
            <a:r>
              <a:rPr lang="en-US" sz="6000" dirty="0" err="1" smtClean="0">
                <a:latin typeface="Algerian" panose="04020705040A02060702" pitchFamily="82" charset="0"/>
                <a:cs typeface="Arial" panose="020B0604020202020204" pitchFamily="34" charset="0"/>
              </a:rPr>
              <a:t>Giới</a:t>
            </a:r>
            <a:r>
              <a:rPr lang="en-US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latin typeface="Algerian" panose="04020705040A02060702" pitchFamily="82" charset="0"/>
                <a:cs typeface="Arial" panose="020B0604020202020204" pitchFamily="34" charset="0"/>
              </a:rPr>
              <a:t>thiệu</a:t>
            </a:r>
            <a:r>
              <a:rPr lang="en-US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 sumo</a:t>
            </a:r>
            <a:endParaRPr lang="en-US" sz="60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Tin tức - Trường Tiểu học Lê Lợ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1" y="104501"/>
            <a:ext cx="4876800" cy="33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5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988" y="574959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Mac OS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576" y="1524703"/>
            <a:ext cx="917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SUMO có thể dễ dàng cài đặt trên macOS bằng cách sử dụng </a:t>
            </a:r>
            <a:r>
              <a:rPr lang="vi-V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Homebrew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76" y="2716306"/>
            <a:ext cx="8820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hoàn thiện thiết lập của bạn, vui lòng đảm bảo đặt biến môi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SUMO_HOME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nó chỉ vào thư mục cài đặt SUMO của bạn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415554" y="4528849"/>
            <a:ext cx="49359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 ~/.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open ~/.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12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871" y="2002844"/>
            <a:ext cx="4282940" cy="1045157"/>
          </a:xfrm>
        </p:spPr>
        <p:txBody>
          <a:bodyPr/>
          <a:lstStyle/>
          <a:p>
            <a:r>
              <a:rPr lang="en-US" sz="6600" dirty="0" smtClean="0">
                <a:latin typeface="Algerian" panose="04020705040A02060702" pitchFamily="82" charset="0"/>
              </a:rPr>
              <a:t>THE END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6479" y="3709852"/>
            <a:ext cx="7293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Thank you for watching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Các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thành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viên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23109" y="17852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12313" y="30218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901517" y="41452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89197" y="52686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9444" y="1744808"/>
            <a:ext cx="683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9696" y="4399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1660" y="2968357"/>
            <a:ext cx="548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endParaRPr lang="en-US" sz="32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3231" y="4045137"/>
            <a:ext cx="5151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endParaRPr lang="en-US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1636" y="5218614"/>
            <a:ext cx="558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38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194369" cy="660443"/>
          </a:xfrm>
        </p:spPr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Tổng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quát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217456" y="146537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217456" y="270053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217456" y="393569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217456" y="5170851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7773" y="1505762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Rounded MT Bold" panose="020F0704030504030204" pitchFamily="34" charset="0"/>
              </a:rPr>
              <a:t>Phần</a:t>
            </a:r>
            <a:r>
              <a:rPr lang="en-US" sz="3200" dirty="0" smtClean="0">
                <a:latin typeface="Arial Rounded MT Bold" panose="020F0704030504030204" pitchFamily="34" charset="0"/>
              </a:rPr>
              <a:t> 1: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Giới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thiệu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7773" y="2758185"/>
            <a:ext cx="345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Rounded MT Bold" panose="020F0704030504030204" pitchFamily="34" charset="0"/>
              </a:rPr>
              <a:t>Phần</a:t>
            </a:r>
            <a:r>
              <a:rPr lang="en-US" sz="3200" dirty="0" smtClean="0">
                <a:latin typeface="Arial Rounded MT Bold" panose="020F0704030504030204" pitchFamily="34" charset="0"/>
              </a:rPr>
              <a:t> 2: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Câu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lệnh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773" y="3993343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Rounded MT Bold" panose="020F0704030504030204" pitchFamily="34" charset="0"/>
              </a:rPr>
              <a:t>Phần</a:t>
            </a:r>
            <a:r>
              <a:rPr lang="en-US" sz="3200" dirty="0" smtClean="0">
                <a:latin typeface="Arial Rounded MT Bold" panose="020F0704030504030204" pitchFamily="34" charset="0"/>
              </a:rPr>
              <a:t> 3: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Kỹ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năng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máy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tính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8881" y="5228501"/>
            <a:ext cx="5299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 Rounded MT Bold" panose="020F0704030504030204" pitchFamily="34" charset="0"/>
              </a:rPr>
              <a:t>Phần</a:t>
            </a:r>
            <a:r>
              <a:rPr lang="en-US" sz="3200" dirty="0" smtClean="0">
                <a:latin typeface="Arial Rounded MT Bold" panose="020F0704030504030204" pitchFamily="34" charset="0"/>
              </a:rPr>
              <a:t> 4: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Cài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đặt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phần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err="1" smtClean="0">
                <a:latin typeface="Arial Rounded MT Bold" panose="020F0704030504030204" pitchFamily="34" charset="0"/>
              </a:rPr>
              <a:t>mềm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97" y="1290371"/>
            <a:ext cx="3665962" cy="31299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0182" y="445508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 sumo </a:t>
            </a:r>
            <a:r>
              <a:rPr lang="en-US" dirty="0" err="1" smtClean="0"/>
              <a:t>netedit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584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Phần</a:t>
            </a:r>
            <a:r>
              <a:rPr lang="en-US" dirty="0" smtClean="0">
                <a:latin typeface="Arial Rounded MT Bold" panose="020F0704030504030204" pitchFamily="34" charset="0"/>
              </a:rPr>
              <a:t> 1: </a:t>
            </a:r>
            <a:r>
              <a:rPr lang="en-US" dirty="0" err="1" smtClean="0">
                <a:latin typeface="Arial Rounded MT Bold" panose="020F0704030504030204" pitchFamily="34" charset="0"/>
              </a:rPr>
              <a:t>giới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thiệu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68" y="1506583"/>
            <a:ext cx="9110861" cy="4624251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600" dirty="0"/>
              <a:t>"Simulation of Urban MObility", viết tắt là "SUMO", là một mô phỏng giao thông đa phương thức, vi mô, mã nguồn </a:t>
            </a:r>
            <a:r>
              <a:rPr lang="vi-VN" sz="2600" dirty="0" smtClean="0"/>
              <a:t>mở</a:t>
            </a:r>
            <a:endParaRPr lang="en-US" sz="2600" dirty="0" smtClean="0"/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4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840289" cy="749065"/>
          </a:xfrm>
        </p:spPr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Phần</a:t>
            </a:r>
            <a:r>
              <a:rPr lang="en-US" dirty="0" smtClean="0">
                <a:latin typeface="Arial Rounded MT Bold" panose="020F0704030504030204" pitchFamily="34" charset="0"/>
              </a:rPr>
              <a:t> 2: </a:t>
            </a:r>
            <a:r>
              <a:rPr lang="en-US" dirty="0" err="1" smtClean="0">
                <a:latin typeface="Arial Rounded MT Bold" panose="020F0704030504030204" pitchFamily="34" charset="0"/>
              </a:rPr>
              <a:t>Câu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lệnh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114" y="1247244"/>
            <a:ext cx="267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331" y="205779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68879" y="2075210"/>
            <a:ext cx="943138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netconvert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MyVisumNet.inp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--output-file=MySUMONet.net.xml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114" y="2815529"/>
            <a:ext cx="3808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4425965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057" y="5307454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BOOL, UINT, INT, FLOAT, TIME, STRING, 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5393" y="3317969"/>
            <a:ext cx="7161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tùy chọn dòng lệnh thường được tô màu 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của họ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&lt;LIKE THIS&gt;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&lt;LIKE THIS&gt;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96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4" y="809897"/>
            <a:ext cx="479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7211" y="1863635"/>
            <a:ext cx="91117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vi-VN" sz="2000" i="1" dirty="0"/>
              <a:t>&lt;NETWORK_FILE&gt;: </a:t>
            </a:r>
            <a:r>
              <a:rPr lang="vi-VN" sz="2000" u="sng" dirty="0">
                <a:hlinkClick r:id="rId2"/>
              </a:rPr>
              <a:t>SUMO network file</a:t>
            </a:r>
            <a:r>
              <a:rPr lang="vi-VN" sz="2000" dirty="0"/>
              <a:t> built by </a:t>
            </a:r>
            <a:r>
              <a:rPr lang="vi-VN" sz="2000" u="sng" dirty="0">
                <a:hlinkClick r:id="rId3"/>
              </a:rPr>
              <a:t>netgenerate</a:t>
            </a:r>
            <a:r>
              <a:rPr lang="vi-VN" sz="2000" dirty="0"/>
              <a:t> or </a:t>
            </a:r>
            <a:r>
              <a:rPr lang="vi-VN" sz="2000" u="sng" dirty="0">
                <a:hlinkClick r:id="rId4"/>
              </a:rPr>
              <a:t>netconvert</a:t>
            </a:r>
            <a:endParaRPr lang="en-US" sz="2000" dirty="0"/>
          </a:p>
          <a:p>
            <a:pPr lvl="0"/>
            <a:r>
              <a:rPr lang="vi-VN" sz="2000" i="1" dirty="0"/>
              <a:t>&lt;ROUTES_FILE&gt;: </a:t>
            </a:r>
            <a:r>
              <a:rPr lang="vi-VN" sz="2000" u="sng" dirty="0">
                <a:hlinkClick r:id="rId5"/>
              </a:rPr>
              <a:t>a SUMO route file</a:t>
            </a:r>
            <a:r>
              <a:rPr lang="vi-VN" sz="2000" dirty="0"/>
              <a:t> built by </a:t>
            </a:r>
            <a:r>
              <a:rPr lang="vi-VN" sz="2000" u="sng" dirty="0">
                <a:hlinkClick r:id="rId6"/>
              </a:rPr>
              <a:t>duarouter</a:t>
            </a:r>
            <a:r>
              <a:rPr lang="vi-VN" sz="2000" dirty="0"/>
              <a:t> or </a:t>
            </a:r>
            <a:r>
              <a:rPr lang="vi-VN" sz="2000" u="sng" dirty="0">
                <a:hlinkClick r:id="rId7"/>
              </a:rPr>
              <a:t>jtrrouter</a:t>
            </a:r>
            <a:r>
              <a:rPr lang="vi-VN" sz="2000" dirty="0"/>
              <a:t> or manually</a:t>
            </a:r>
            <a:endParaRPr lang="en-US" sz="2000" dirty="0"/>
          </a:p>
          <a:p>
            <a:pPr lvl="0"/>
            <a:r>
              <a:rPr lang="vi-VN" sz="2000" i="1" dirty="0"/>
              <a:t>&lt;TYPE_FILE&gt;: </a:t>
            </a:r>
            <a:r>
              <a:rPr lang="vi-VN" sz="2000" u="sng" dirty="0">
                <a:hlinkClick r:id="rId8"/>
              </a:rPr>
              <a:t>SUMO edge type file,</a:t>
            </a:r>
            <a:r>
              <a:rPr lang="vi-VN" sz="2000" dirty="0"/>
              <a:t> hand-built or downloaded</a:t>
            </a:r>
            <a:endParaRPr lang="en-US" sz="2000" dirty="0"/>
          </a:p>
          <a:p>
            <a:pPr lvl="0"/>
            <a:r>
              <a:rPr lang="vi-VN" sz="2000" i="1" dirty="0"/>
              <a:t>&lt;OSM_FILE&gt;: </a:t>
            </a:r>
            <a:r>
              <a:rPr lang="vi-VN" sz="2000" u="sng" dirty="0">
                <a:hlinkClick r:id="rId9"/>
              </a:rPr>
              <a:t>OpenStreetMap file</a:t>
            </a:r>
            <a:r>
              <a:rPr lang="vi-VN" sz="2000" dirty="0"/>
              <a:t> exported from </a:t>
            </a:r>
            <a:r>
              <a:rPr lang="vi-VN" sz="2000" u="sng" dirty="0">
                <a:hlinkClick r:id="rId10"/>
              </a:rPr>
              <a:t>OpenStreetMap</a:t>
            </a:r>
            <a:r>
              <a:rPr lang="vi-VN" sz="2000" u="sng" dirty="0">
                <a:hlinkClick r:id="rId9"/>
              </a:rPr>
              <a:t> 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154" y="3348261"/>
            <a:ext cx="4979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211" y="4217333"/>
            <a:ext cx="94468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/>
              <a:t>Dấu ngoặc '[' và ']' chỉ ra rằng thông tin kèm theo là tùy chọn. Dấu ngoặc '&lt;' và '&gt;' </a:t>
            </a:r>
            <a:endParaRPr lang="en-US" sz="2000" dirty="0" smtClean="0"/>
          </a:p>
          <a:p>
            <a:r>
              <a:rPr lang="vi-VN" sz="2000" dirty="0" smtClean="0"/>
              <a:t>cho </a:t>
            </a:r>
            <a:r>
              <a:rPr lang="vi-VN" sz="2000" dirty="0"/>
              <a:t>biết một biến - chèn giá trị của riêng bạn vào đây.</a:t>
            </a:r>
            <a:endParaRPr lang="en-US" sz="2000" dirty="0"/>
          </a:p>
          <a:p>
            <a:r>
              <a:rPr lang="vi-VN" sz="2000" i="1" dirty="0"/>
              <a:t>&lt;SUMO_HOME&gt;all the </a:t>
            </a:r>
            <a:r>
              <a:rPr lang="vi-VN" sz="2000" dirty="0"/>
              <a:t>way you have saved your SUMO package.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608"/>
          </a:xfrm>
        </p:spPr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Phần</a:t>
            </a:r>
            <a:r>
              <a:rPr lang="en-US" dirty="0" smtClean="0">
                <a:latin typeface="Arial Rounded MT Bold" panose="020F0704030504030204" pitchFamily="34" charset="0"/>
              </a:rPr>
              <a:t> 3: </a:t>
            </a:r>
            <a:r>
              <a:rPr lang="en-US" dirty="0" err="1" smtClean="0">
                <a:latin typeface="Arial Rounded MT Bold" panose="020F0704030504030204" pitchFamily="34" charset="0"/>
              </a:rPr>
              <a:t>Kĩ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năng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máy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tính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954" y="1532709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6549" y="2116183"/>
            <a:ext cx="431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Notepad, Notepad++…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996" y="3448705"/>
            <a:ext cx="7090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Running Program from Command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6549" y="4266277"/>
            <a:ext cx="980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sumo-gui (sumo-gui.exe)và netedit (netedit.exe)mới có giao diện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đồ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họa (GUI). Tất cả các chương trình khác phải được gọi từ dòng lệnh.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Notepad++ Source code editor Text editor HTML, binder note, text, logo, c  png | PNGW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06" y="1245326"/>
            <a:ext cx="3615236" cy="168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806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113226" cy="775191"/>
          </a:xfrm>
        </p:spPr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Phần</a:t>
            </a:r>
            <a:r>
              <a:rPr lang="en-US" dirty="0" smtClean="0">
                <a:latin typeface="Arial Rounded MT Bold" panose="020F0704030504030204" pitchFamily="34" charset="0"/>
              </a:rPr>
              <a:t> 4: </a:t>
            </a:r>
            <a:r>
              <a:rPr lang="en-US" dirty="0" err="1" smtClean="0">
                <a:latin typeface="Arial Rounded MT Bold" panose="020F0704030504030204" pitchFamily="34" charset="0"/>
              </a:rPr>
              <a:t>Cài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đặt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phần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mềm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823" y="1480457"/>
            <a:ext cx="2088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183" y="2682240"/>
            <a:ext cx="866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SUMO.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5017" y="3823063"/>
            <a:ext cx="562243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cài đặt 64 bit: </a:t>
            </a:r>
            <a:r>
              <a:rPr lang="vi-V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sumo-win64-1.10.0.msi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Tải 64 bit zip: </a:t>
            </a:r>
            <a:r>
              <a:rPr lang="vi-V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sumo-win64-1.10.0.zip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cài đặt 32 bit: </a:t>
            </a:r>
            <a:r>
              <a:rPr lang="vi-V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sumo-win32-1.10.0.msi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Tải 32 bit zip: </a:t>
            </a:r>
            <a:r>
              <a:rPr lang="vi-V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sumo-win32-1.10.0.zip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4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605" y="625572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4798" y="1360830"/>
            <a:ext cx="968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+mj-lt"/>
              </a:rPr>
              <a:t>Nếu bạn chạy debian hoặc ubuntu, SUMO là một phần của phân phối </a:t>
            </a:r>
            <a:r>
              <a:rPr lang="vi-VN" sz="2400" dirty="0" smtClean="0">
                <a:latin typeface="+mj-lt"/>
              </a:rPr>
              <a:t>thường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xuyên </a:t>
            </a:r>
            <a:r>
              <a:rPr lang="vi-VN" sz="2400" dirty="0">
                <a:latin typeface="+mj-lt"/>
              </a:rPr>
              <a:t>và có thể được cài đặt như sau: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4187" y="2283246"/>
            <a:ext cx="85433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sumo-tools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sumo-doc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4798" y="2905684"/>
            <a:ext cx="99421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bạn cần một phiên bản ubuntu cập nhật hơn, nó có thể được tìm thấy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ppa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riêng biệt, được thêm vào như sau: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24187" y="3829014"/>
            <a:ext cx="85433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add-apt-repository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ppa:sumo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stablesudo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4798" y="4531743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một lần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24187" y="5232910"/>
            <a:ext cx="85433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sumo-tools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sumo-doc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80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650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Rounded MT Bold</vt:lpstr>
      <vt:lpstr>Century Gothic</vt:lpstr>
      <vt:lpstr>Courier New</vt:lpstr>
      <vt:lpstr>Times New Roman</vt:lpstr>
      <vt:lpstr>Wingdings 3</vt:lpstr>
      <vt:lpstr>Ion</vt:lpstr>
      <vt:lpstr>WELCOME        TO         OUR SLIDE</vt:lpstr>
      <vt:lpstr>Các thành viên:</vt:lpstr>
      <vt:lpstr>Tổng quát:</vt:lpstr>
      <vt:lpstr>Phần 1: giới thiệu</vt:lpstr>
      <vt:lpstr>Phần 2: Câu lệnh</vt:lpstr>
      <vt:lpstr>PowerPoint Presentation</vt:lpstr>
      <vt:lpstr>Phần 3: Kĩ năng máy tính</vt:lpstr>
      <vt:lpstr>Phần 4: Cài đặt phần mềm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     TO         OUR SLIDE</dc:title>
  <dc:creator>Admin</dc:creator>
  <cp:lastModifiedBy>Admin</cp:lastModifiedBy>
  <cp:revision>12</cp:revision>
  <dcterms:created xsi:type="dcterms:W3CDTF">2021-10-17T11:19:39Z</dcterms:created>
  <dcterms:modified xsi:type="dcterms:W3CDTF">2021-10-17T13:12:42Z</dcterms:modified>
</cp:coreProperties>
</file>