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83" r:id="rId3"/>
    <p:sldId id="270" r:id="rId4"/>
    <p:sldId id="284" r:id="rId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88034" autoAdjust="0"/>
  </p:normalViewPr>
  <p:slideViewPr>
    <p:cSldViewPr>
      <p:cViewPr varScale="1">
        <p:scale>
          <a:sx n="99" d="100"/>
          <a:sy n="99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57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pic>
        <p:nvPicPr>
          <p:cNvPr id="30" name="Contoso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52" y="6065763"/>
            <a:ext cx="2234048" cy="7476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2/8/2012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 lang="en-US" smtClean="0"/>
              <a:pPr algn="r"/>
              <a:t>2/8/2012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2/8/2012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pic>
        <p:nvPicPr>
          <p:cNvPr id="10" name="Rectangle 9"/>
          <p:cNvPicPr>
            <a:picLocks noChangeAspect="1"/>
          </p:cNvPicPr>
          <p:nvPr userDrawn="1"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2/8/2012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ContosoLogo.jpg"/>
          <p:cNvPicPr>
            <a:picLocks noChangeAspect="1"/>
          </p:cNvPicPr>
          <p:nvPr/>
        </p:nvPicPr>
        <p:blipFill>
          <a:blip r:embed="rId17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3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 err="1" smtClean="0"/>
              <a:t>Motoman</a:t>
            </a:r>
            <a:r>
              <a:rPr lang="sl-SI" dirty="0" smtClean="0"/>
              <a:t> .</a:t>
            </a:r>
            <a:r>
              <a:rPr lang="sl-SI" dirty="0" err="1" smtClean="0"/>
              <a:t>net</a:t>
            </a:r>
            <a:r>
              <a:rPr lang="sl-SI" dirty="0" smtClean="0"/>
              <a:t> 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sl-SI" dirty="0" smtClean="0"/>
              <a:t>Jani Cerar, Jani </a:t>
            </a:r>
            <a:r>
              <a:rPr lang="sl-SI" dirty="0" err="1" smtClean="0"/>
              <a:t>Dugonik</a:t>
            </a:r>
            <a:r>
              <a:rPr lang="sl-SI" dirty="0" smtClean="0"/>
              <a:t>, Simon Gliha, Jani </a:t>
            </a:r>
            <a:r>
              <a:rPr lang="sl-SI" dirty="0" err="1" smtClean="0"/>
              <a:t>Lemajič</a:t>
            </a:r>
            <a:r>
              <a:rPr lang="sl-SI" dirty="0" smtClean="0"/>
              <a:t>, Matej </a:t>
            </a:r>
            <a:r>
              <a:rPr lang="sl-SI" dirty="0" err="1" smtClean="0"/>
              <a:t>Mlaker</a:t>
            </a:r>
            <a:r>
              <a:rPr lang="sl-SI" dirty="0" smtClean="0"/>
              <a:t>, Dejan Volk</a:t>
            </a:r>
            <a:endParaRPr lang="en-US" dirty="0"/>
          </a:p>
        </p:txBody>
      </p:sp>
      <p:pic>
        <p:nvPicPr>
          <p:cNvPr id="4" name="Picture 3" descr="FERI-znak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28194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4828"/>
            <a:ext cx="3328345" cy="3155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0" t="4633"/>
          <a:stretch/>
        </p:blipFill>
        <p:spPr>
          <a:xfrm>
            <a:off x="4139952" y="332656"/>
            <a:ext cx="1290038" cy="3520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96" y="637345"/>
            <a:ext cx="3005310" cy="2910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Struktura predstavitve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Vsebina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Sample Slides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01208"/>
            <a:ext cx="2352307" cy="1470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Struktura predstavitve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Vsebina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</p:spTree>
    <p:extLst>
      <p:ext uri="{BB962C8B-B14F-4D97-AF65-F5344CB8AC3E}">
        <p14:creationId xmlns:p14="http://schemas.microsoft.com/office/powerpoint/2010/main" val="1969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32</Words>
  <Application>Microsoft Office PowerPoint</Application>
  <PresentationFormat>On-screen Show (4:3)</PresentationFormat>
  <Paragraphs>11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Pitchbook</vt:lpstr>
      <vt:lpstr>Motoman .net </vt:lpstr>
      <vt:lpstr>Struktura predstavitve</vt:lpstr>
      <vt:lpstr>Sample Slides</vt:lpstr>
      <vt:lpstr>Struktura predstavitve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2012-02-08T14:41:18Z</dcterms:created>
  <dcterms:modified xsi:type="dcterms:W3CDTF">2012-02-08T14:58:53Z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