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270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99" d="100"/>
          <a:sy n="99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7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2" y="6065763"/>
            <a:ext cx="2234048" cy="7476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2/8/2012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pic>
        <p:nvPicPr>
          <p:cNvPr id="10" name="Rectangle 9"/>
          <p:cNvPicPr>
            <a:picLocks noChangeAspect="1"/>
          </p:cNvPicPr>
          <p:nvPr userDrawn="1"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2/8/2012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7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hyperlink" Target="file:///C:\Users\Rapture\Downloads\SVN\robot-simulator\Robot_simulator\Robot_simulator\bin\Release\Robot_simulator.ex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err="1" smtClean="0"/>
              <a:t>Motoman</a:t>
            </a:r>
            <a:r>
              <a:rPr lang="sl-SI" dirty="0" smtClean="0"/>
              <a:t> .</a:t>
            </a:r>
            <a:r>
              <a:rPr lang="sl-SI" dirty="0" err="1" smtClean="0"/>
              <a:t>net</a:t>
            </a:r>
            <a:r>
              <a:rPr lang="sl-SI" dirty="0" smtClean="0"/>
              <a:t> 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sl-SI" dirty="0" smtClean="0"/>
              <a:t>Jani Cerar, Jani </a:t>
            </a:r>
            <a:r>
              <a:rPr lang="sl-SI" dirty="0" err="1" smtClean="0"/>
              <a:t>Dugonik</a:t>
            </a:r>
            <a:r>
              <a:rPr lang="sl-SI" dirty="0" smtClean="0"/>
              <a:t>, Simon Gliha, Jani </a:t>
            </a:r>
            <a:r>
              <a:rPr lang="sl-SI" dirty="0" err="1" smtClean="0"/>
              <a:t>Lemajič</a:t>
            </a:r>
            <a:r>
              <a:rPr lang="sl-SI" dirty="0" smtClean="0"/>
              <a:t>, Matej </a:t>
            </a:r>
            <a:r>
              <a:rPr lang="sl-SI" dirty="0" err="1" smtClean="0"/>
              <a:t>Mlaker</a:t>
            </a:r>
            <a:r>
              <a:rPr lang="sl-SI" dirty="0" smtClean="0"/>
              <a:t>, Dejan Volk</a:t>
            </a:r>
            <a:endParaRPr lang="en-US" dirty="0"/>
          </a:p>
        </p:txBody>
      </p:sp>
      <p:pic>
        <p:nvPicPr>
          <p:cNvPr id="4" name="Picture 3" descr="FERI-znak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2819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4828"/>
            <a:ext cx="3328345" cy="3155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0" t="4633"/>
          <a:stretch/>
        </p:blipFill>
        <p:spPr>
          <a:xfrm>
            <a:off x="4139952" y="332656"/>
            <a:ext cx="1290038" cy="3520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96" y="637345"/>
            <a:ext cx="3005310" cy="29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Rezkar - 1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3744416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Vmesnik izdelan v </a:t>
            </a:r>
            <a:r>
              <a:rPr lang="sl-SI" sz="1800" dirty="0" err="1" smtClean="0"/>
              <a:t>Visual</a:t>
            </a:r>
            <a:r>
              <a:rPr lang="sl-SI" sz="1800" dirty="0" smtClean="0"/>
              <a:t>  Studio 2010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Orodjarna vsebuje gradnike za risanje,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Črta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Krožni lok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Kvadrat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Krog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t</a:t>
            </a:r>
            <a:r>
              <a:rPr lang="sl-SI" sz="1800" dirty="0" smtClean="0"/>
              <a:t>er urejanje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Premakni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Briši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Omogoča izvoz slike v JBI ali direktno v model</a:t>
            </a:r>
            <a:r>
              <a:rPr lang="sl-SI" sz="1800" dirty="0" smtClean="0"/>
              <a:t> 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endParaRPr lang="sl-SI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3" y="1052736"/>
            <a:ext cx="3873454" cy="48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Rezkar - 2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7416824" cy="648072"/>
          </a:xfrm>
        </p:spPr>
        <p:txBody>
          <a:bodyPr>
            <a:normAutofit/>
          </a:bodyPr>
          <a:lstStyle>
            <a:extLst/>
          </a:lstStyle>
          <a:p>
            <a:pPr marR="0" algn="l" rtl="0" latinLnBrk="0">
              <a:spcBef>
                <a:spcPct val="20000"/>
              </a:spcBef>
            </a:pPr>
            <a:r>
              <a:rPr lang="sl-SI" sz="1800" dirty="0"/>
              <a:t> </a:t>
            </a:r>
            <a:r>
              <a:rPr lang="sl-SI" sz="1800" dirty="0" smtClean="0"/>
              <a:t>                       </a:t>
            </a:r>
            <a:r>
              <a:rPr lang="sl-SI" sz="1800" dirty="0" smtClean="0"/>
              <a:t>Nastavitve </a:t>
            </a:r>
            <a:r>
              <a:rPr lang="sl-SI" sz="1800" dirty="0" err="1" smtClean="0"/>
              <a:t>rezkanja	</a:t>
            </a:r>
            <a:r>
              <a:rPr lang="sl-SI" sz="1800" dirty="0" err="1"/>
              <a:t>	</a:t>
            </a:r>
            <a:r>
              <a:rPr lang="sl-SI" sz="1800" dirty="0" err="1" smtClean="0"/>
              <a:t>Možnosti</a:t>
            </a:r>
            <a:r>
              <a:rPr lang="sl-SI" sz="1800" dirty="0" smtClean="0"/>
              <a:t> izvoza datoteke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endParaRPr lang="sl-SI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3"/>
            <a:ext cx="3873454" cy="4428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97179"/>
            <a:ext cx="190526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Jezik robota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64896" cy="302433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Izdelan v </a:t>
            </a:r>
            <a:r>
              <a:rPr lang="sl-SI" sz="1800" dirty="0" err="1" smtClean="0"/>
              <a:t>ANTLRWorks</a:t>
            </a:r>
            <a:endParaRPr lang="sl-SI" sz="1800" dirty="0"/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Sestavljen iz leksikalnega analizatorja, semantičnega analizatorja in funkcije za ovrednotenje ukazov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Uporaba v </a:t>
            </a:r>
            <a:r>
              <a:rPr lang="sl-SI" sz="1800" dirty="0" err="1" smtClean="0"/>
              <a:t>Visual</a:t>
            </a:r>
            <a:r>
              <a:rPr lang="sl-SI" sz="1800" dirty="0" smtClean="0"/>
              <a:t> Studio: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Uvoz razredov </a:t>
            </a:r>
            <a:r>
              <a:rPr lang="sl-SI" sz="1800" dirty="0" err="1" smtClean="0"/>
              <a:t>RobotLanguageParser.cs</a:t>
            </a:r>
            <a:r>
              <a:rPr lang="sl-SI" sz="1800" dirty="0" smtClean="0"/>
              <a:t> in </a:t>
            </a:r>
            <a:r>
              <a:rPr lang="sl-SI" sz="1800" dirty="0" err="1"/>
              <a:t>RobotLanguageLexer.cs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Uporaba ANTLR knjižnice </a:t>
            </a:r>
            <a:r>
              <a:rPr lang="sl-SI" sz="1800" dirty="0" err="1" smtClean="0"/>
              <a:t>Antlr3.Runtime.dll</a:t>
            </a:r>
            <a:endParaRPr lang="sl-SI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3"/>
            <a:ext cx="7272808" cy="34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Zunanje koordinate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64896" cy="302433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Inverzna kinematika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Delujoča rešitev v </a:t>
            </a:r>
            <a:r>
              <a:rPr lang="sl-SI" sz="1800" dirty="0" err="1" smtClean="0"/>
              <a:t>JRobSim</a:t>
            </a:r>
            <a:r>
              <a:rPr lang="sl-SI" sz="1800" dirty="0"/>
              <a:t> </a:t>
            </a:r>
            <a:r>
              <a:rPr lang="sl-SI" sz="1800" dirty="0" smtClean="0"/>
              <a:t>vendar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Nepreglednost kode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Pomanjkanje komentarjev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Ni implementirano do konca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68960"/>
            <a:ext cx="5472608" cy="33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/>
              <a:t>4</a:t>
            </a:r>
            <a:r>
              <a:rPr lang="sl-SI" dirty="0" smtClean="0"/>
              <a:t>. </a:t>
            </a:r>
            <a:r>
              <a:rPr lang="sl-SI" dirty="0" smtClean="0"/>
              <a:t>Predstavitev simulatorja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0648"/>
            <a:ext cx="5268055" cy="34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Predstavitev</a:t>
            </a:r>
            <a:r>
              <a:rPr lang="sl-SI" dirty="0" smtClean="0"/>
              <a:t>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Live</a:t>
            </a:r>
            <a:r>
              <a:rPr lang="sl-SI" sz="3600" dirty="0" smtClean="0"/>
              <a:t> demo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4" name="TextBox 3"/>
          <p:cNvSpPr txBox="1"/>
          <p:nvPr/>
        </p:nvSpPr>
        <p:spPr>
          <a:xfrm>
            <a:off x="3744148" y="363573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 smtClean="0">
                <a:hlinkClick r:id="rId4" action="ppaction://program"/>
              </a:rPr>
              <a:t>Click</a:t>
            </a:r>
            <a:r>
              <a:rPr lang="sl-SI" dirty="0" smtClean="0">
                <a:hlinkClick r:id="rId4" action="ppaction://program"/>
              </a:rPr>
              <a:t> me!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83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5. </a:t>
            </a:r>
            <a:r>
              <a:rPr lang="sl-SI" dirty="0" smtClean="0"/>
              <a:t>Zaključek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7199784" cy="31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Zaključek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Kaj smo uspeli narediti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6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64896" cy="302433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Celoten uporabniški vmesnik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Rezkar, skupaj z izvozom datotek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Popolnoma funkcionalen model robota </a:t>
            </a:r>
            <a:r>
              <a:rPr lang="sl-SI" sz="1800" dirty="0" err="1" smtClean="0"/>
              <a:t>Motoman</a:t>
            </a:r>
            <a:r>
              <a:rPr lang="sl-SI" sz="1800" dirty="0" smtClean="0"/>
              <a:t> MH6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Implementacija jezika robota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Veliko ostalih dodatkov, ki olajšajo uporabo programa (premikanje robota s tipkami itd.)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3729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Zaključek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Kaj nam ni uspelo narediti </a:t>
            </a:r>
            <a:r>
              <a:rPr lang="sl-SI" sz="3600" dirty="0" smtClean="0">
                <a:sym typeface="Wingdings" pitchFamily="2" charset="2"/>
              </a:rPr>
              <a:t>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6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64896" cy="302433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Inverzno kinematiko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V simulatorju se sicer nahaja „</a:t>
            </a:r>
            <a:r>
              <a:rPr lang="sl-SI" sz="1800" dirty="0" err="1" smtClean="0"/>
              <a:t>kvazi</a:t>
            </a:r>
            <a:r>
              <a:rPr lang="sl-SI" sz="1800" dirty="0" smtClean="0"/>
              <a:t>“ funkcija za inverzno kinematiko, vendar je nepopolna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14207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6. </a:t>
            </a:r>
            <a:r>
              <a:rPr lang="sl-SI" dirty="0" smtClean="0"/>
              <a:t>Vprašanja?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Struktura predstavitve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Vsebina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2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Uvod</a:t>
            </a:r>
          </a:p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Predstavitev problema</a:t>
            </a:r>
          </a:p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Opis simulatorja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Model robota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Rezkar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„Jezik“ robota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Zunanji koordinatni sistem</a:t>
            </a:r>
            <a:endParaRPr lang="sl-SI" sz="1800" dirty="0"/>
          </a:p>
          <a:p>
            <a:pPr marL="342900" indent="-342900">
              <a:buFont typeface="+mj-lt"/>
              <a:buAutoNum type="arabicPeriod"/>
            </a:pPr>
            <a:r>
              <a:rPr lang="sl-SI" sz="1800" dirty="0" smtClean="0"/>
              <a:t>Predstavitev orodja</a:t>
            </a:r>
          </a:p>
          <a:p>
            <a:pPr marL="342900" indent="-342900">
              <a:buFont typeface="+mj-lt"/>
              <a:buAutoNum type="arabicPeriod"/>
            </a:pPr>
            <a:r>
              <a:rPr lang="sl-SI" sz="1800" dirty="0" smtClean="0"/>
              <a:t>Zaključek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1. </a:t>
            </a:r>
            <a:r>
              <a:rPr lang="sl-SI" dirty="0" smtClean="0"/>
              <a:t>Uvod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0648"/>
            <a:ext cx="5544616" cy="360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JRobSim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V razvoju že več let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Razvoj potekal v razvojnem okolju </a:t>
            </a:r>
            <a:r>
              <a:rPr lang="sl-SI" sz="1800" dirty="0" err="1" smtClean="0"/>
              <a:t>NetBeans</a:t>
            </a:r>
            <a:r>
              <a:rPr lang="sl-SI" sz="1800" dirty="0" smtClean="0"/>
              <a:t> v Javi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/>
              <a:t>S</a:t>
            </a:r>
            <a:r>
              <a:rPr lang="sl-SI" sz="1800" dirty="0" smtClean="0"/>
              <a:t>e </a:t>
            </a:r>
            <a:r>
              <a:rPr lang="sl-SI" sz="1800" dirty="0"/>
              <a:t>uporablja kot pripomoček pri simuliranju, gradnji in opazovanju gibanja različnih tipov </a:t>
            </a:r>
            <a:r>
              <a:rPr lang="sl-SI" sz="1800" dirty="0" smtClean="0"/>
              <a:t>robotov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Razširjanje  funkcionalnosti skozi leta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/>
              <a:t>Namenjena je </a:t>
            </a:r>
            <a:r>
              <a:rPr lang="sl-SI" sz="1800" dirty="0" smtClean="0"/>
              <a:t>študentom</a:t>
            </a:r>
            <a:r>
              <a:rPr lang="sl-SI" sz="1800" dirty="0"/>
              <a:t>, profesorjem </a:t>
            </a:r>
            <a:r>
              <a:rPr lang="sl-SI" sz="1800" dirty="0" smtClean="0"/>
              <a:t>in ostalim </a:t>
            </a:r>
            <a:r>
              <a:rPr lang="sl-SI" sz="1800" dirty="0"/>
              <a:t>uporabnikom, ki imajo interesne sfere v </a:t>
            </a:r>
            <a:r>
              <a:rPr lang="sl-SI" sz="1800" dirty="0" smtClean="0"/>
              <a:t>robotizaciji</a:t>
            </a: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1969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Motoman</a:t>
            </a:r>
            <a:r>
              <a:rPr lang="sl-SI" sz="3600" dirty="0" smtClean="0"/>
              <a:t> .NET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Povzame obstoječe funkcionalnosti iz </a:t>
            </a:r>
            <a:r>
              <a:rPr lang="sl-SI" sz="1800" dirty="0" err="1" smtClean="0"/>
              <a:t>JRobSim</a:t>
            </a:r>
            <a:r>
              <a:rPr lang="sl-SI" sz="1800" dirty="0" smtClean="0"/>
              <a:t> 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Implementacija v ogrodju .NET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Razvojna orodja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Visual</a:t>
            </a:r>
            <a:r>
              <a:rPr lang="sl-SI" sz="1800" dirty="0" smtClean="0"/>
              <a:t> Studio 2010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ANTLRWorks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LightWave</a:t>
            </a:r>
            <a:endParaRPr lang="sl-SI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Uporabljene tehnologije: programski jezik C#, knjižnica </a:t>
            </a:r>
            <a:r>
              <a:rPr lang="sl-SI" sz="1800" dirty="0" err="1" smtClean="0"/>
              <a:t>OpenTK</a:t>
            </a:r>
            <a:r>
              <a:rPr lang="sl-SI" sz="1800" dirty="0" smtClean="0"/>
              <a:t> (</a:t>
            </a:r>
            <a:r>
              <a:rPr lang="sl-SI" sz="1800" dirty="0" err="1" smtClean="0"/>
              <a:t>OpenGL</a:t>
            </a:r>
            <a:r>
              <a:rPr lang="sl-SI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58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/>
              <a:t>2</a:t>
            </a:r>
            <a:r>
              <a:rPr lang="sl-SI" dirty="0" smtClean="0"/>
              <a:t>. </a:t>
            </a:r>
            <a:r>
              <a:rPr lang="sl-SI" dirty="0" smtClean="0"/>
              <a:t>Predstavitev problema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6763"/>
            <a:ext cx="5220072" cy="3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Predstavitev problema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Pretvorba iz Jave v C#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Podobnost obeh jezikov olajša prehod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Projekt je šel skozi več razvojnih ciklov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sl-SI" sz="1800" dirty="0" smtClean="0"/>
              <a:t>Posledično je na njem delalo več različnih skupin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sl-SI" sz="1800" dirty="0" smtClean="0"/>
              <a:t>Veliko redundance</a:t>
            </a:r>
            <a:endParaRPr lang="sl-SI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Nekateri deli so bolj jasno definirani v predhodniku (</a:t>
            </a:r>
            <a:r>
              <a:rPr lang="sl-SI" sz="1800" dirty="0" err="1" smtClean="0"/>
              <a:t>WinRobSim</a:t>
            </a:r>
            <a:r>
              <a:rPr lang="sl-SI" sz="1800" dirty="0" smtClean="0"/>
              <a:t>), ki je spisan v programskem jeziku PASCAL (razvojno okolje </a:t>
            </a:r>
            <a:r>
              <a:rPr lang="sl-SI" sz="1800" dirty="0" err="1" smtClean="0"/>
              <a:t>Delphi</a:t>
            </a:r>
            <a:r>
              <a:rPr lang="sl-SI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Večinski delež (90+ %) implementacije opravljen „</a:t>
            </a:r>
            <a:r>
              <a:rPr lang="sl-SI" sz="1800" dirty="0" err="1" smtClean="0"/>
              <a:t>from</a:t>
            </a:r>
            <a:r>
              <a:rPr lang="sl-SI" sz="1800" dirty="0" smtClean="0"/>
              <a:t> </a:t>
            </a:r>
            <a:r>
              <a:rPr lang="sl-SI" sz="1800" dirty="0" err="1" smtClean="0"/>
              <a:t>scratch</a:t>
            </a:r>
            <a:r>
              <a:rPr lang="sl-SI" sz="1800" dirty="0" smtClean="0"/>
              <a:t>“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Poudarek na uporabniku prijazen vmesnik</a:t>
            </a:r>
          </a:p>
        </p:txBody>
      </p:sp>
    </p:spTree>
    <p:extLst>
      <p:ext uri="{BB962C8B-B14F-4D97-AF65-F5344CB8AC3E}">
        <p14:creationId xmlns:p14="http://schemas.microsoft.com/office/powerpoint/2010/main" val="205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3. </a:t>
            </a:r>
            <a:r>
              <a:rPr lang="sl-SI" dirty="0" smtClean="0"/>
              <a:t>Opis Simulatorja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29745"/>
            <a:ext cx="2536328" cy="307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6127"/>
            <a:ext cx="4677214" cy="29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Model robota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3744416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Izdelan v modelirnem orodju </a:t>
            </a:r>
            <a:r>
              <a:rPr lang="sl-SI" sz="1800" dirty="0" err="1" smtClean="0"/>
              <a:t>LightWave</a:t>
            </a:r>
            <a:r>
              <a:rPr lang="sl-SI" sz="1800" dirty="0" smtClean="0"/>
              <a:t> 3D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Uporaba v </a:t>
            </a:r>
            <a:r>
              <a:rPr lang="sl-SI" sz="1800" dirty="0" err="1" smtClean="0"/>
              <a:t>Visual</a:t>
            </a:r>
            <a:r>
              <a:rPr lang="sl-SI" sz="1800" dirty="0" smtClean="0"/>
              <a:t> Studio: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Izvoz v datoteko .LWO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Uporaba </a:t>
            </a:r>
            <a:r>
              <a:rPr lang="sl-SI" sz="1800" dirty="0" err="1" smtClean="0"/>
              <a:t>LightWave</a:t>
            </a:r>
            <a:r>
              <a:rPr lang="sl-SI" sz="1800" dirty="0" smtClean="0"/>
              <a:t> knjižnice </a:t>
            </a:r>
            <a:r>
              <a:rPr lang="sl-SI" sz="1800" dirty="0" err="1" smtClean="0"/>
              <a:t>ClassLibrary.dll</a:t>
            </a:r>
            <a:endParaRPr lang="sl-SI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Za avtentičnost izkušnje dodani še dodatni objekti okoli robota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97" y="1052736"/>
            <a:ext cx="4264527" cy="48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431</Words>
  <Application>Microsoft Office PowerPoint</Application>
  <PresentationFormat>On-screen Show (4:3)</PresentationFormat>
  <Paragraphs>113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Pitchbook</vt:lpstr>
      <vt:lpstr>Motoman .net </vt:lpstr>
      <vt:lpstr>Struktura predstavitve</vt:lpstr>
      <vt:lpstr>1. Uvod</vt:lpstr>
      <vt:lpstr>Uvod</vt:lpstr>
      <vt:lpstr>Uvod</vt:lpstr>
      <vt:lpstr>2. Predstavitev problema</vt:lpstr>
      <vt:lpstr>Predstavitev problema</vt:lpstr>
      <vt:lpstr>3. Opis Simulatorja</vt:lpstr>
      <vt:lpstr>Opis simulatorja</vt:lpstr>
      <vt:lpstr>Opis simulatorja</vt:lpstr>
      <vt:lpstr>Opis simulatorja</vt:lpstr>
      <vt:lpstr>Opis simulatorja</vt:lpstr>
      <vt:lpstr>Opis simulatorja</vt:lpstr>
      <vt:lpstr>4. Predstavitev simulatorja</vt:lpstr>
      <vt:lpstr>Predstavitev simulatorja</vt:lpstr>
      <vt:lpstr>5. Zaključek</vt:lpstr>
      <vt:lpstr>Zaključek</vt:lpstr>
      <vt:lpstr>Zaključek</vt:lpstr>
      <vt:lpstr>6. Vprašanja?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2012-02-08T14:41:18Z</dcterms:created>
  <dcterms:modified xsi:type="dcterms:W3CDTF">2012-02-08T23:08:09Z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