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70" r:id="rId4"/>
    <p:sldId id="284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7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2" y="6065763"/>
            <a:ext cx="2234048" cy="7476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2/8/2012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pic>
        <p:nvPicPr>
          <p:cNvPr id="10" name="Rectangle 9"/>
          <p:cNvPicPr>
            <a:picLocks noChangeAspect="1"/>
          </p:cNvPicPr>
          <p:nvPr userDrawn="1"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2/8/2012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7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err="1" smtClean="0"/>
              <a:t>Motoman</a:t>
            </a:r>
            <a:r>
              <a:rPr lang="sl-SI" dirty="0" smtClean="0"/>
              <a:t> .</a:t>
            </a:r>
            <a:r>
              <a:rPr lang="sl-SI" dirty="0" err="1" smtClean="0"/>
              <a:t>net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sl-SI" dirty="0" smtClean="0"/>
              <a:t>Jani Cerar, Jani </a:t>
            </a:r>
            <a:r>
              <a:rPr lang="sl-SI" dirty="0" err="1" smtClean="0"/>
              <a:t>Dugonik</a:t>
            </a:r>
            <a:r>
              <a:rPr lang="sl-SI" dirty="0" smtClean="0"/>
              <a:t>, Simon Gliha, Jani </a:t>
            </a:r>
            <a:r>
              <a:rPr lang="sl-SI" dirty="0" err="1" smtClean="0"/>
              <a:t>Lemajič</a:t>
            </a:r>
            <a:r>
              <a:rPr lang="sl-SI" dirty="0" smtClean="0"/>
              <a:t>, Matej </a:t>
            </a:r>
            <a:r>
              <a:rPr lang="sl-SI" dirty="0" err="1" smtClean="0"/>
              <a:t>Mlaker</a:t>
            </a:r>
            <a:r>
              <a:rPr lang="sl-SI" dirty="0" smtClean="0"/>
              <a:t>, Dejan Volk</a:t>
            </a:r>
            <a:endParaRPr lang="en-US" dirty="0"/>
          </a:p>
        </p:txBody>
      </p:sp>
      <p:pic>
        <p:nvPicPr>
          <p:cNvPr id="4" name="Picture 3" descr="FERI-zna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2819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4828"/>
            <a:ext cx="3328345" cy="3155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0" t="4633"/>
          <a:stretch/>
        </p:blipFill>
        <p:spPr>
          <a:xfrm>
            <a:off x="4139952" y="332656"/>
            <a:ext cx="1290038" cy="3520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96" y="637345"/>
            <a:ext cx="3005310" cy="29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Struktura predstavitve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Vsebina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2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Uvod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Predstavitev problema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Opis simulatorja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Model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Rezkar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„Jezik“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Zunanji koordinatni sistem</a:t>
            </a:r>
            <a:endParaRPr lang="sl-SI" sz="1800" dirty="0"/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Predstavitev orodja</a:t>
            </a:r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Zaključek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1. </a:t>
            </a:r>
            <a:r>
              <a:rPr lang="sl-SI" dirty="0" smtClean="0"/>
              <a:t>Uvod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0648"/>
            <a:ext cx="5544616" cy="360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JRobSim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V razvoju že več let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 potekal v razvojnem okolju </a:t>
            </a:r>
            <a:r>
              <a:rPr lang="sl-SI" sz="1800" dirty="0" err="1" smtClean="0"/>
              <a:t>NetBeans</a:t>
            </a:r>
            <a:r>
              <a:rPr lang="sl-SI" sz="1800" dirty="0" smtClean="0"/>
              <a:t> v Javi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S</a:t>
            </a:r>
            <a:r>
              <a:rPr lang="sl-SI" sz="1800" dirty="0" smtClean="0"/>
              <a:t>e </a:t>
            </a:r>
            <a:r>
              <a:rPr lang="sl-SI" sz="1800" dirty="0"/>
              <a:t>uporablja kot pripomoček pri simuliranju, gradnji in opazovanju gibanja različnih tipov </a:t>
            </a:r>
            <a:r>
              <a:rPr lang="sl-SI" sz="1800" dirty="0" smtClean="0"/>
              <a:t>robotov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Razširjanje  funkcionalnosti skozi leta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Namenjena je </a:t>
            </a:r>
            <a:r>
              <a:rPr lang="sl-SI" sz="1800" dirty="0" smtClean="0"/>
              <a:t>študentom</a:t>
            </a:r>
            <a:r>
              <a:rPr lang="sl-SI" sz="1800" dirty="0"/>
              <a:t>, profesorjem </a:t>
            </a:r>
            <a:r>
              <a:rPr lang="sl-SI" sz="1800" dirty="0" smtClean="0"/>
              <a:t>in ostalim </a:t>
            </a:r>
            <a:r>
              <a:rPr lang="sl-SI" sz="1800" dirty="0"/>
              <a:t>uporabnikom, ki imajo interesne sfere v </a:t>
            </a:r>
            <a:r>
              <a:rPr lang="sl-SI" sz="1800" dirty="0" smtClean="0"/>
              <a:t>robotizaciji</a:t>
            </a: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1969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Motoman</a:t>
            </a:r>
            <a:r>
              <a:rPr lang="sl-SI" sz="3600" dirty="0" smtClean="0"/>
              <a:t> .NET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Povzame obstoječe funkcionalnosti iz </a:t>
            </a:r>
            <a:r>
              <a:rPr lang="sl-SI" sz="1800" dirty="0" err="1" smtClean="0"/>
              <a:t>JRobSim</a:t>
            </a:r>
            <a:r>
              <a:rPr lang="sl-SI" sz="1800" dirty="0" smtClean="0"/>
              <a:t> 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Implementacija v ogrodju .NET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Razvojna orodja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Visual</a:t>
            </a:r>
            <a:r>
              <a:rPr lang="sl-SI" sz="1800" dirty="0" smtClean="0"/>
              <a:t> Studio 2010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ANTLRWorks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LightWave</a:t>
            </a:r>
            <a:endParaRPr lang="sl-SI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Uporabljene tehnologije: programski jezik C#, knjižnica </a:t>
            </a:r>
            <a:r>
              <a:rPr lang="sl-SI" sz="1800" dirty="0" err="1" smtClean="0"/>
              <a:t>OpenTK</a:t>
            </a:r>
            <a:r>
              <a:rPr lang="sl-SI" sz="1800" dirty="0" smtClean="0"/>
              <a:t> (</a:t>
            </a:r>
            <a:r>
              <a:rPr lang="sl-SI" sz="1800" dirty="0" err="1" smtClean="0"/>
              <a:t>OpenGL</a:t>
            </a:r>
            <a:r>
              <a:rPr lang="sl-SI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8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/>
              <a:t>2</a:t>
            </a:r>
            <a:r>
              <a:rPr lang="sl-SI" dirty="0" smtClean="0"/>
              <a:t>. </a:t>
            </a:r>
            <a:r>
              <a:rPr lang="sl-SI" dirty="0" smtClean="0"/>
              <a:t>Predstavitev problema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6763"/>
            <a:ext cx="5220072" cy="3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Predstavitev problema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Pretvorba iz Jave v C#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Podobnost obeh jezikov olajša prehod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Projekt je šel skozi več razvojnih ciklov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Posledično je na njem delalo več različnih skupin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Veliko redundance</a:t>
            </a:r>
            <a:endParaRPr lang="sl-SI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Nekateri deli so bolj jasno definirani v predhodniku (</a:t>
            </a:r>
            <a:r>
              <a:rPr lang="sl-SI" sz="1800" dirty="0" err="1" smtClean="0"/>
              <a:t>WinRobSim</a:t>
            </a:r>
            <a:r>
              <a:rPr lang="sl-SI" sz="1800" dirty="0" smtClean="0"/>
              <a:t>), ki je spisan v programskem jeziku PASCAL (razvojno okolje </a:t>
            </a:r>
            <a:r>
              <a:rPr lang="sl-SI" sz="1800" dirty="0" err="1" smtClean="0"/>
              <a:t>Delphi</a:t>
            </a:r>
            <a:r>
              <a:rPr lang="sl-SI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Večinski delež implementacije opravljen „</a:t>
            </a:r>
            <a:r>
              <a:rPr lang="sl-SI" sz="1800" dirty="0" err="1" smtClean="0"/>
              <a:t>from</a:t>
            </a:r>
            <a:r>
              <a:rPr lang="sl-SI" sz="1800" dirty="0" smtClean="0"/>
              <a:t> </a:t>
            </a:r>
            <a:r>
              <a:rPr lang="sl-SI" sz="1800" dirty="0" err="1" smtClean="0"/>
              <a:t>scratch</a:t>
            </a:r>
            <a:r>
              <a:rPr lang="sl-SI" sz="1800" dirty="0" smtClean="0"/>
              <a:t>“ </a:t>
            </a: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205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3. </a:t>
            </a:r>
            <a:r>
              <a:rPr lang="sl-SI" dirty="0" smtClean="0"/>
              <a:t>Opis Simulatorja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6763"/>
            <a:ext cx="5220072" cy="3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Model robota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3983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207</Words>
  <Application>Microsoft Office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Pitchbook</vt:lpstr>
      <vt:lpstr>Motoman .net </vt:lpstr>
      <vt:lpstr>Struktura predstavitve</vt:lpstr>
      <vt:lpstr>1. Uvod</vt:lpstr>
      <vt:lpstr>Uvod</vt:lpstr>
      <vt:lpstr>Uvod</vt:lpstr>
      <vt:lpstr>2. Predstavitev problema</vt:lpstr>
      <vt:lpstr>Predstavitev problema</vt:lpstr>
      <vt:lpstr>3. Opis Simulatorja</vt:lpstr>
      <vt:lpstr>Opis simulatorja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2012-02-08T14:41:18Z</dcterms:created>
  <dcterms:modified xsi:type="dcterms:W3CDTF">2012-02-08T19:11:00Z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