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70" r:id="rId4"/>
    <p:sldId id="284" r:id="rId5"/>
    <p:sldId id="285" r:id="rId6"/>
    <p:sldId id="286" r:id="rId7"/>
    <p:sldId id="287" r:id="rId8"/>
    <p:sldId id="288" r:id="rId9"/>
    <p:sldId id="289" r:id="rId10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88034" autoAdjust="0"/>
  </p:normalViewPr>
  <p:slideViewPr>
    <p:cSldViewPr>
      <p:cViewPr varScale="1">
        <p:scale>
          <a:sx n="99" d="100"/>
          <a:sy n="99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7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2/8/2012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pic>
        <p:nvPicPr>
          <p:cNvPr id="30" name="Contoso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52" y="6065763"/>
            <a:ext cx="2234048" cy="7476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2/8/2012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2/8/2012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pic>
        <p:nvPicPr>
          <p:cNvPr id="10" name="Rectangle 9"/>
          <p:cNvPicPr>
            <a:picLocks noChangeAspect="1"/>
          </p:cNvPicPr>
          <p:nvPr userDrawn="1"/>
        </p:nvPicPr>
        <p:blipFill>
          <a:blip r:embed="rId2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2/8/2012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2/8/2012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4" name="ContosoLogo.jpg"/>
          <p:cNvPicPr>
            <a:picLocks noChangeAspect="1"/>
          </p:cNvPicPr>
          <p:nvPr/>
        </p:nvPicPr>
        <p:blipFill>
          <a:blip r:embed="rId17">
            <a:duotone>
              <a:schemeClr val="accent4"/>
              <a:srgbClr val="FFFFFF"/>
            </a:duotone>
          </a:blip>
          <a:stretch>
            <a:fillRect/>
          </a:stretch>
        </p:blipFill>
        <p:spPr>
          <a:xfrm>
            <a:off x="7601712" y="6239256"/>
            <a:ext cx="838200" cy="616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err="1" smtClean="0"/>
              <a:t>Motoman</a:t>
            </a:r>
            <a:r>
              <a:rPr lang="sl-SI" dirty="0" smtClean="0"/>
              <a:t> .</a:t>
            </a:r>
            <a:r>
              <a:rPr lang="sl-SI" dirty="0" err="1" smtClean="0"/>
              <a:t>net</a:t>
            </a:r>
            <a:r>
              <a:rPr lang="sl-SI" dirty="0" smtClean="0"/>
              <a:t> 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>
            <a:extLst/>
          </a:lstStyle>
          <a:p>
            <a:r>
              <a:rPr lang="sl-SI" dirty="0" smtClean="0"/>
              <a:t>Jani Cerar, Jani </a:t>
            </a:r>
            <a:r>
              <a:rPr lang="sl-SI" dirty="0" err="1" smtClean="0"/>
              <a:t>Dugonik</a:t>
            </a:r>
            <a:r>
              <a:rPr lang="sl-SI" dirty="0" smtClean="0"/>
              <a:t>, Simon Gliha, Jani </a:t>
            </a:r>
            <a:r>
              <a:rPr lang="sl-SI" dirty="0" err="1" smtClean="0"/>
              <a:t>Lemajič</a:t>
            </a:r>
            <a:r>
              <a:rPr lang="sl-SI" dirty="0" smtClean="0"/>
              <a:t>, Matej </a:t>
            </a:r>
            <a:r>
              <a:rPr lang="sl-SI" dirty="0" err="1" smtClean="0"/>
              <a:t>Mlaker</a:t>
            </a:r>
            <a:r>
              <a:rPr lang="sl-SI" dirty="0" smtClean="0"/>
              <a:t>, Dejan Volk</a:t>
            </a:r>
            <a:endParaRPr lang="en-US" dirty="0"/>
          </a:p>
        </p:txBody>
      </p:sp>
      <p:pic>
        <p:nvPicPr>
          <p:cNvPr id="4" name="Picture 3" descr="FERI-znak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2819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4828"/>
            <a:ext cx="3328345" cy="3155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0" t="4633"/>
          <a:stretch/>
        </p:blipFill>
        <p:spPr>
          <a:xfrm>
            <a:off x="4139952" y="332656"/>
            <a:ext cx="1290038" cy="3520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496" y="637345"/>
            <a:ext cx="3005310" cy="291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Struktura predstavitve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Vsebina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2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Uvod</a:t>
            </a:r>
          </a:p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Predstavitev problema</a:t>
            </a:r>
          </a:p>
          <a:p>
            <a:pPr marL="342900" marR="0" indent="-342900" algn="l" rtl="0" latinLnBrk="0">
              <a:spcBef>
                <a:spcPct val="20000"/>
              </a:spcBef>
              <a:buFont typeface="+mj-lt"/>
              <a:buAutoNum type="arabicPeriod"/>
            </a:pPr>
            <a:r>
              <a:rPr lang="sl-SI" sz="1800" dirty="0" smtClean="0"/>
              <a:t>Opis simulatorja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Model robota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Rezkar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„Jezik“ robota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Zunanji koordinatni sistem</a:t>
            </a:r>
            <a:endParaRPr lang="sl-SI" sz="1800" dirty="0"/>
          </a:p>
          <a:p>
            <a:pPr marL="342900" indent="-342900">
              <a:buFont typeface="+mj-lt"/>
              <a:buAutoNum type="arabicPeriod"/>
            </a:pPr>
            <a:r>
              <a:rPr lang="sl-SI" sz="1800" dirty="0" smtClean="0"/>
              <a:t>Predstavitev orodja</a:t>
            </a:r>
          </a:p>
          <a:p>
            <a:pPr marL="342900" indent="-342900">
              <a:buFont typeface="+mj-lt"/>
              <a:buAutoNum type="arabicPeriod"/>
            </a:pPr>
            <a:r>
              <a:rPr lang="sl-SI" sz="1800" dirty="0" smtClean="0"/>
              <a:t>Zaključek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smtClean="0"/>
              <a:t>1. </a:t>
            </a:r>
            <a:r>
              <a:rPr lang="sl-SI" dirty="0" smtClean="0"/>
              <a:t>Uvod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60648"/>
            <a:ext cx="5544616" cy="360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Uvod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err="1" smtClean="0"/>
              <a:t>JRobSim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V razvoju že več let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Razvoj potekal v razvojnem okolju </a:t>
            </a:r>
            <a:r>
              <a:rPr lang="sl-SI" sz="1800" dirty="0" err="1" smtClean="0"/>
              <a:t>NetBeans</a:t>
            </a:r>
            <a:r>
              <a:rPr lang="sl-SI" sz="1800" dirty="0" smtClean="0"/>
              <a:t> v Javi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/>
              <a:t>S</a:t>
            </a:r>
            <a:r>
              <a:rPr lang="sl-SI" sz="1800" dirty="0" smtClean="0"/>
              <a:t>e </a:t>
            </a:r>
            <a:r>
              <a:rPr lang="sl-SI" sz="1800" dirty="0"/>
              <a:t>uporablja kot pripomoček pri simuliranju, gradnji in opazovanju gibanja različnih tipov </a:t>
            </a:r>
            <a:r>
              <a:rPr lang="sl-SI" sz="1800" dirty="0" smtClean="0"/>
              <a:t>robotov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Razširjanje  funkcionalnosti skozi leta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/>
              <a:t>Namenjena je </a:t>
            </a:r>
            <a:r>
              <a:rPr lang="sl-SI" sz="1800" dirty="0" smtClean="0"/>
              <a:t>študentom</a:t>
            </a:r>
            <a:r>
              <a:rPr lang="sl-SI" sz="1800" dirty="0"/>
              <a:t>, profesorjem </a:t>
            </a:r>
            <a:r>
              <a:rPr lang="sl-SI" sz="1800" dirty="0" smtClean="0"/>
              <a:t>in ostalim </a:t>
            </a:r>
            <a:r>
              <a:rPr lang="sl-SI" sz="1800" dirty="0"/>
              <a:t>uporabnikom, ki imajo interesne sfere v </a:t>
            </a:r>
            <a:r>
              <a:rPr lang="sl-SI" sz="1800" dirty="0" smtClean="0"/>
              <a:t>robotizaciji</a:t>
            </a:r>
            <a:endParaRPr lang="sl-SI" sz="1800" dirty="0" smtClean="0"/>
          </a:p>
        </p:txBody>
      </p:sp>
    </p:spTree>
    <p:extLst>
      <p:ext uri="{BB962C8B-B14F-4D97-AF65-F5344CB8AC3E}">
        <p14:creationId xmlns:p14="http://schemas.microsoft.com/office/powerpoint/2010/main" val="1969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Uvod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err="1" smtClean="0"/>
              <a:t>Motoman</a:t>
            </a:r>
            <a:r>
              <a:rPr lang="sl-SI" sz="3600" dirty="0" smtClean="0"/>
              <a:t> .NET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Povzame obstoječe funkcionalnosti iz </a:t>
            </a:r>
            <a:r>
              <a:rPr lang="sl-SI" sz="1800" dirty="0" err="1" smtClean="0"/>
              <a:t>JRobSim</a:t>
            </a:r>
            <a:r>
              <a:rPr lang="sl-SI" sz="1800" dirty="0" smtClean="0"/>
              <a:t> 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Implementacija v ogrodju .NET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Razvojna orodja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Visual</a:t>
            </a:r>
            <a:r>
              <a:rPr lang="sl-SI" sz="1800" dirty="0" smtClean="0"/>
              <a:t> Studio 2010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ANTLRWorks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err="1" smtClean="0"/>
              <a:t>LightWave</a:t>
            </a:r>
            <a:endParaRPr lang="sl-SI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Uporabljene tehnologije: programski jezik C#, knjižnica </a:t>
            </a:r>
            <a:r>
              <a:rPr lang="sl-SI" sz="1800" dirty="0" err="1" smtClean="0"/>
              <a:t>OpenTK</a:t>
            </a:r>
            <a:r>
              <a:rPr lang="sl-SI" sz="1800" dirty="0" smtClean="0"/>
              <a:t> (</a:t>
            </a:r>
            <a:r>
              <a:rPr lang="sl-SI" sz="1800" dirty="0" err="1" smtClean="0"/>
              <a:t>OpenGL</a:t>
            </a:r>
            <a:r>
              <a:rPr lang="sl-SI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58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/>
              <a:t>2</a:t>
            </a:r>
            <a:r>
              <a:rPr lang="sl-SI" dirty="0" smtClean="0"/>
              <a:t>. </a:t>
            </a:r>
            <a:r>
              <a:rPr lang="sl-SI" dirty="0" smtClean="0"/>
              <a:t>Predstavitev problema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6763"/>
            <a:ext cx="5220072" cy="3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Predstavitev problema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Pretvorba iz Jave v C#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8074152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Podobnost obeh jezikov olajša prehod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Projekt je šel skozi več razvojnih ciklov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sl-SI" sz="1800" dirty="0" smtClean="0"/>
              <a:t>Posledično je na njem delalo več različnih skupin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sl-SI" sz="1800" dirty="0" smtClean="0"/>
              <a:t>Veliko redundance</a:t>
            </a:r>
            <a:endParaRPr lang="sl-SI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Nekateri deli so bolj jasno definirani v predhodniku (</a:t>
            </a:r>
            <a:r>
              <a:rPr lang="sl-SI" sz="1800" dirty="0" err="1" smtClean="0"/>
              <a:t>WinRobSim</a:t>
            </a:r>
            <a:r>
              <a:rPr lang="sl-SI" sz="1800" dirty="0" smtClean="0"/>
              <a:t>), ki je spisan v programskem jeziku PASCAL (razvojno okolje </a:t>
            </a:r>
            <a:r>
              <a:rPr lang="sl-SI" sz="1800" dirty="0" err="1" smtClean="0"/>
              <a:t>Delphi</a:t>
            </a:r>
            <a:r>
              <a:rPr lang="sl-SI" sz="18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Večinski delež implementacije opravljen „</a:t>
            </a:r>
            <a:r>
              <a:rPr lang="sl-SI" sz="1800" dirty="0" err="1" smtClean="0"/>
              <a:t>from</a:t>
            </a:r>
            <a:r>
              <a:rPr lang="sl-SI" sz="1800" dirty="0" smtClean="0"/>
              <a:t> </a:t>
            </a:r>
            <a:r>
              <a:rPr lang="sl-SI" sz="1800" dirty="0" err="1" smtClean="0"/>
              <a:t>scratch</a:t>
            </a:r>
            <a:r>
              <a:rPr lang="sl-SI" sz="1800" dirty="0" smtClean="0"/>
              <a:t>“ </a:t>
            </a:r>
            <a:endParaRPr lang="sl-SI" sz="1800" dirty="0" smtClean="0"/>
          </a:p>
        </p:txBody>
      </p:sp>
    </p:spTree>
    <p:extLst>
      <p:ext uri="{BB962C8B-B14F-4D97-AF65-F5344CB8AC3E}">
        <p14:creationId xmlns:p14="http://schemas.microsoft.com/office/powerpoint/2010/main" val="205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sl-SI" dirty="0" smtClean="0"/>
              <a:t>3. </a:t>
            </a:r>
            <a:r>
              <a:rPr lang="sl-SI" dirty="0" smtClean="0"/>
              <a:t>Opis Simulatorja</a:t>
            </a:r>
            <a:endParaRPr lang="en-US" dirty="0"/>
          </a:p>
        </p:txBody>
      </p:sp>
      <p:pic>
        <p:nvPicPr>
          <p:cNvPr id="4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301208"/>
            <a:ext cx="2352307" cy="1470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29745"/>
            <a:ext cx="2536328" cy="3079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6127"/>
            <a:ext cx="4677214" cy="29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sl-SI" dirty="0" smtClean="0"/>
              <a:t>Opis simulatorja</a:t>
            </a:r>
            <a:endParaRPr lang="en-US" dirty="0"/>
          </a:p>
        </p:txBody>
      </p:sp>
      <p:sp>
        <p:nvSpPr>
          <p:cNvPr id="2" name="Rectangle 3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599728"/>
          </a:xfrm>
        </p:spPr>
        <p:txBody>
          <a:bodyPr>
            <a:noAutofit/>
          </a:bodyPr>
          <a:lstStyle>
            <a:extLst/>
          </a:lstStyle>
          <a:p>
            <a:r>
              <a:rPr lang="sl-SI" sz="3600" dirty="0" smtClean="0"/>
              <a:t>Model robota</a:t>
            </a:r>
            <a:endParaRPr lang="en-US" sz="36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3" y="5343184"/>
            <a:ext cx="2352307" cy="1470192"/>
          </a:xfrm>
        </p:spPr>
      </p:pic>
      <p:sp>
        <p:nvSpPr>
          <p:cNvPr id="5" name="Rectangle 4"/>
          <p:cNvSpPr>
            <a:spLocks noGrp="1"/>
          </p:cNvSpPr>
          <p:nvPr>
            <p:ph sz="quarter" idx="15"/>
          </p:nvPr>
        </p:nvSpPr>
        <p:spPr>
          <a:xfrm>
            <a:off x="323528" y="1052736"/>
            <a:ext cx="3744416" cy="5544616"/>
          </a:xfrm>
        </p:spPr>
        <p:txBody>
          <a:bodyPr>
            <a:normAutofit/>
          </a:bodyPr>
          <a:lstStyle>
            <a:extLst/>
          </a:lstStyle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Izdelan v modelirnem orodju </a:t>
            </a:r>
            <a:r>
              <a:rPr lang="sl-SI" sz="1800" dirty="0" err="1" smtClean="0"/>
              <a:t>LightWave</a:t>
            </a:r>
            <a:r>
              <a:rPr lang="sl-SI" sz="1800" dirty="0" smtClean="0"/>
              <a:t> 3D</a:t>
            </a:r>
          </a:p>
          <a:p>
            <a:pPr marL="342900" marR="0" indent="-342900" algn="l" rtl="0" latinLnBrk="0">
              <a:spcBef>
                <a:spcPct val="20000"/>
              </a:spcBef>
              <a:buFont typeface="Arial" pitchFamily="34" charset="0"/>
              <a:buChar char="•"/>
            </a:pPr>
            <a:r>
              <a:rPr lang="sl-SI" sz="1800" dirty="0" smtClean="0"/>
              <a:t>Uporaba v </a:t>
            </a:r>
            <a:r>
              <a:rPr lang="sl-SI" sz="1800" dirty="0" err="1" smtClean="0"/>
              <a:t>Visual</a:t>
            </a:r>
            <a:r>
              <a:rPr lang="sl-SI" sz="1800" dirty="0" smtClean="0"/>
              <a:t> Studio:</a:t>
            </a:r>
            <a:endParaRPr lang="sl-SI" sz="1800" dirty="0" smtClean="0"/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Izvoz v datoteko .LWO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sl-SI" sz="1800" dirty="0" smtClean="0"/>
              <a:t>Uporaba </a:t>
            </a:r>
            <a:r>
              <a:rPr lang="sl-SI" sz="1800" dirty="0" err="1" smtClean="0"/>
              <a:t>LightWave</a:t>
            </a:r>
            <a:r>
              <a:rPr lang="sl-SI" sz="1800" dirty="0" smtClean="0"/>
              <a:t> knjižnice </a:t>
            </a:r>
            <a:r>
              <a:rPr lang="sl-SI" sz="1800" dirty="0" err="1" smtClean="0"/>
              <a:t>ClassLibrary.dll</a:t>
            </a:r>
            <a:endParaRPr lang="sl-SI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sl-SI" sz="1800" dirty="0" smtClean="0"/>
              <a:t>Za avtentičnost izkušnje dodani še dodatni objekti okoli robota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97" y="1052736"/>
            <a:ext cx="4264527" cy="48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236</Words>
  <Application>Microsoft Office PowerPoint</Application>
  <PresentationFormat>On-screen Show (4:3)</PresentationFormat>
  <Paragraphs>56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Pitchbook</vt:lpstr>
      <vt:lpstr>Motoman .net </vt:lpstr>
      <vt:lpstr>Struktura predstavitve</vt:lpstr>
      <vt:lpstr>1. Uvod</vt:lpstr>
      <vt:lpstr>Uvod</vt:lpstr>
      <vt:lpstr>Uvod</vt:lpstr>
      <vt:lpstr>2. Predstavitev problema</vt:lpstr>
      <vt:lpstr>Predstavitev problema</vt:lpstr>
      <vt:lpstr>3. Opis Simulatorja</vt:lpstr>
      <vt:lpstr>Opis simulatorja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2012-02-08T14:41:18Z</dcterms:created>
  <dcterms:modified xsi:type="dcterms:W3CDTF">2012-02-08T19:26:31Z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