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71" r:id="rId3"/>
    <p:sldId id="279" r:id="rId4"/>
    <p:sldId id="281" r:id="rId5"/>
    <p:sldId id="280" r:id="rId6"/>
    <p:sldId id="257" r:id="rId7"/>
    <p:sldId id="275" r:id="rId8"/>
    <p:sldId id="276" r:id="rId9"/>
    <p:sldId id="283"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3"/>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9" autoAdjust="0"/>
    <p:restoredTop sz="94214" autoAdjust="0"/>
  </p:normalViewPr>
  <p:slideViewPr>
    <p:cSldViewPr snapToGrid="0">
      <p:cViewPr varScale="1">
        <p:scale>
          <a:sx n="90" d="100"/>
          <a:sy n="90" d="100"/>
        </p:scale>
        <p:origin x="208" y="9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10/6/18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10/6/18</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dirty="0"/>
              <a:t>Edit Master text styles</a:t>
            </a:r>
          </a:p>
          <a:p>
            <a:pPr marL="228600" lvl="0" indent="-228600" algn="l" defTabSz="914400" rtl="0" eaLnBrk="1" latinLnBrk="0" hangingPunct="1">
              <a:lnSpc>
                <a:spcPct val="90000"/>
              </a:lnSpc>
              <a:spcBef>
                <a:spcPct val="30000"/>
              </a:spcBef>
              <a:buFont typeface="Arial" panose="020B0604020202020204" pitchFamily="34" charset="0"/>
              <a:buChar char="•"/>
            </a:pPr>
            <a:r>
              <a:rPr lang="en-US" dirty="0"/>
              <a:t>Second level</a:t>
            </a:r>
          </a:p>
          <a:p>
            <a:pPr marL="685800" lvl="1" indent="-228600" algn="l" defTabSz="914400" rtl="0" eaLnBrk="1" latinLnBrk="0" hangingPunct="1">
              <a:lnSpc>
                <a:spcPct val="90000"/>
              </a:lnSpc>
              <a:spcBef>
                <a:spcPct val="30000"/>
              </a:spcBef>
              <a:buFont typeface="Arial" panose="020B0604020202020204" pitchFamily="34" charset="0"/>
              <a:buChar char="•"/>
            </a:pPr>
            <a:r>
              <a:rPr lang="en-US" dirty="0"/>
              <a:t>Third level</a:t>
            </a:r>
          </a:p>
          <a:p>
            <a:pPr marL="1143000" lvl="2" indent="-228600" algn="l" defTabSz="914400" rtl="0" eaLnBrk="1" latinLnBrk="0" hangingPunct="1">
              <a:lnSpc>
                <a:spcPct val="90000"/>
              </a:lnSpc>
              <a:spcBef>
                <a:spcPct val="30000"/>
              </a:spcBef>
              <a:buFont typeface="Arial" panose="020B0604020202020204" pitchFamily="34" charset="0"/>
              <a:buChar char="•"/>
            </a:pPr>
            <a:r>
              <a:rPr lang="en-US" dirty="0"/>
              <a:t>Fourth level</a:t>
            </a:r>
          </a:p>
          <a:p>
            <a:pPr marL="1600200" lvl="3" indent="-228600" algn="l" defTabSz="9144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10/6/18</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hyperlink" Target="http://go.microsoft.com/fwlink/?LinkId=617172" TargetMode="External"/><Relationship Id="rId7"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image" Target="../media/image17.png"/><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IN" sz="1400" dirty="0">
                <a:latin typeface="Segoe UI Light" panose="020B0502040204020203" pitchFamily="34" charset="0"/>
                <a:cs typeface="Segoe UI Light" panose="020B0502040204020203" pitchFamily="34" charset="0"/>
              </a:rPr>
              <a:t>SELECT THE ARROW WHEN IN SLIDE SHOW MODE</a:t>
            </a:r>
            <a:endParaRPr lang="en-US" sz="14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443802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th-TH" dirty="0">
                <a:latin typeface="Arial" panose="020B0604020202020204" pitchFamily="34" charset="0"/>
                <a:cs typeface="Segoe UI" panose="020B0502040204020203" pitchFamily="34" charset="0"/>
              </a:rPr>
              <a:t>- วางโครงการเล่าเรื่อง</a:t>
            </a:r>
          </a:p>
          <a:p>
            <a:pPr marL="0" lvl="0" indent="0">
              <a:spcAft>
                <a:spcPts val="600"/>
              </a:spcAft>
              <a:buNone/>
              <a:defRPr/>
            </a:pPr>
            <a:r>
              <a:rPr lang="th-TH" dirty="0">
                <a:latin typeface="Arial" panose="020B0604020202020204" pitchFamily="34" charset="0"/>
                <a:cs typeface="Segoe UI" panose="020B0502040204020203" pitchFamily="34" charset="0"/>
              </a:rPr>
              <a:t>- </a:t>
            </a:r>
            <a:r>
              <a:rPr lang="en-US" dirty="0">
                <a:latin typeface="Arial" panose="020B0604020202020204" pitchFamily="34" charset="0"/>
                <a:cs typeface="Arial" panose="020B0604020202020204" pitchFamily="34" charset="0"/>
              </a:rPr>
              <a:t>review Scrum Guide </a:t>
            </a:r>
            <a:r>
              <a:rPr lang="th-TH" dirty="0">
                <a:latin typeface="Arial" panose="020B0604020202020204" pitchFamily="34" charset="0"/>
                <a:cs typeface="Segoe UI" panose="020B0502040204020203" pitchFamily="34" charset="0"/>
              </a:rPr>
              <a:t>ในส่วนที่ต้องทำ</a:t>
            </a:r>
          </a:p>
          <a:p>
            <a:pPr marL="0" lvl="0" indent="0">
              <a:spcAft>
                <a:spcPts val="600"/>
              </a:spcAft>
              <a:buNone/>
              <a:defRPr/>
            </a:pPr>
            <a:r>
              <a:rPr lang="th-TH" dirty="0">
                <a:latin typeface="Arial" panose="020B0604020202020204" pitchFamily="34" charset="0"/>
                <a:cs typeface="Segoe UI" panose="020B0502040204020203" pitchFamily="34" charset="0"/>
              </a:rPr>
              <a:t>- ดึง </a:t>
            </a:r>
            <a:r>
              <a:rPr lang="en-US" dirty="0">
                <a:latin typeface="Arial" panose="020B0604020202020204" pitchFamily="34" charset="0"/>
                <a:cs typeface="Arial" panose="020B0604020202020204" pitchFamily="34" charset="0"/>
              </a:rPr>
              <a:t>key message </a:t>
            </a:r>
            <a:r>
              <a:rPr lang="th-TH" dirty="0">
                <a:latin typeface="Arial" panose="020B0604020202020204" pitchFamily="34" charset="0"/>
                <a:cs typeface="Segoe UI" panose="020B0502040204020203" pitchFamily="34" charset="0"/>
              </a:rPr>
              <a:t>มาเรียงๆ กันไว้ </a:t>
            </a:r>
          </a:p>
          <a:p>
            <a:pPr marL="0" lvl="0" indent="0">
              <a:spcAft>
                <a:spcPts val="600"/>
              </a:spcAft>
              <a:buNone/>
              <a:defRPr/>
            </a:pPr>
            <a:r>
              <a:rPr lang="th-TH" dirty="0">
                <a:latin typeface="Arial" panose="020B0604020202020204" pitchFamily="34" charset="0"/>
                <a:cs typeface="Segoe UI" panose="020B0502040204020203" pitchFamily="34" charset="0"/>
              </a:rPr>
              <a:t>- วาง </a:t>
            </a:r>
            <a:r>
              <a:rPr lang="en-US" dirty="0">
                <a:latin typeface="Arial" panose="020B0604020202020204" pitchFamily="34" charset="0"/>
                <a:cs typeface="Arial" panose="020B0604020202020204" pitchFamily="34" charset="0"/>
              </a:rPr>
              <a:t>objective &amp; story  </a:t>
            </a:r>
            <a:r>
              <a:rPr lang="th-TH" dirty="0">
                <a:latin typeface="Arial" panose="020B0604020202020204" pitchFamily="34" charset="0"/>
                <a:cs typeface="Segoe UI" panose="020B0502040204020203" pitchFamily="34" charset="0"/>
              </a:rPr>
              <a:t>ตาม </a:t>
            </a:r>
            <a:r>
              <a:rPr lang="en-US" dirty="0">
                <a:latin typeface="Arial" panose="020B0604020202020204" pitchFamily="34" charset="0"/>
                <a:cs typeface="Arial" panose="020B0604020202020204" pitchFamily="34" charset="0"/>
              </a:rPr>
              <a:t>key message </a:t>
            </a:r>
            <a:r>
              <a:rPr lang="th-TH" dirty="0">
                <a:latin typeface="Arial" panose="020B0604020202020204" pitchFamily="34" charset="0"/>
                <a:cs typeface="Segoe UI" panose="020B0502040204020203" pitchFamily="34" charset="0"/>
              </a:rPr>
              <a:t>ที่เลือกมา</a:t>
            </a:r>
          </a:p>
          <a:p>
            <a:pPr marL="0" lvl="0" indent="0">
              <a:spcAft>
                <a:spcPts val="600"/>
              </a:spcAft>
              <a:buNone/>
              <a:defRPr/>
            </a:pPr>
            <a:r>
              <a:rPr lang="th-TH" dirty="0">
                <a:latin typeface="Arial" panose="020B0604020202020204" pitchFamily="34" charset="0"/>
                <a:cs typeface="Segoe UI" panose="020B0502040204020203" pitchFamily="34" charset="0"/>
              </a:rPr>
              <a:t>- จัดวาง </a:t>
            </a:r>
            <a:r>
              <a:rPr lang="en-US" dirty="0">
                <a:latin typeface="Arial" panose="020B0604020202020204" pitchFamily="34" charset="0"/>
                <a:cs typeface="Arial" panose="020B0604020202020204" pitchFamily="34" charset="0"/>
              </a:rPr>
              <a:t>content &amp; graphic block &amp; layout</a:t>
            </a:r>
          </a:p>
          <a:p>
            <a:pPr marL="0" lvl="0" indent="0">
              <a:spcAft>
                <a:spcPts val="600"/>
              </a:spcAft>
              <a:buNone/>
              <a:defRPr/>
            </a:pPr>
            <a:r>
              <a:rPr lang="en-US" dirty="0">
                <a:latin typeface="Arial" panose="020B0604020202020204" pitchFamily="34" charset="0"/>
                <a:cs typeface="Arial" panose="020B0604020202020204" pitchFamily="34" charset="0"/>
              </a:rPr>
              <a:t>- </a:t>
            </a:r>
            <a:r>
              <a:rPr lang="th-TH" dirty="0">
                <a:latin typeface="Arial" panose="020B0604020202020204" pitchFamily="34" charset="0"/>
                <a:cs typeface="Segoe UI" panose="020B0502040204020203" pitchFamily="34" charset="0"/>
              </a:rPr>
              <a:t>ปรับ </a:t>
            </a:r>
            <a:r>
              <a:rPr lang="en-US" dirty="0">
                <a:latin typeface="Arial" panose="020B0604020202020204" pitchFamily="34" charset="0"/>
                <a:cs typeface="Arial" panose="020B0604020202020204" pitchFamily="34" charset="0"/>
              </a:rPr>
              <a:t>content </a:t>
            </a:r>
            <a:r>
              <a:rPr lang="th-TH" dirty="0">
                <a:latin typeface="Arial" panose="020B0604020202020204" pitchFamily="34" charset="0"/>
                <a:cs typeface="Segoe UI" panose="020B0502040204020203" pitchFamily="34" charset="0"/>
              </a:rPr>
              <a:t>ให้กระชับ ได้ความหมาย </a:t>
            </a:r>
          </a:p>
          <a:p>
            <a:pPr marL="0" lvl="0" indent="0">
              <a:spcAft>
                <a:spcPts val="600"/>
              </a:spcAft>
              <a:buNone/>
              <a:defRPr/>
            </a:pPr>
            <a:r>
              <a:rPr lang="th-TH" dirty="0">
                <a:latin typeface="Arial" panose="020B0604020202020204" pitchFamily="34" charset="0"/>
                <a:cs typeface="Segoe UI" panose="020B0502040204020203" pitchFamily="34" charset="0"/>
              </a:rPr>
              <a:t>- เติม </a:t>
            </a:r>
            <a:r>
              <a:rPr lang="en-US" dirty="0">
                <a:latin typeface="Arial" panose="020B0604020202020204" pitchFamily="34" charset="0"/>
                <a:cs typeface="Arial" panose="020B0604020202020204" pitchFamily="34" charset="0"/>
              </a:rPr>
              <a:t>graphic block</a:t>
            </a:r>
          </a:p>
          <a:p>
            <a:pPr marL="0" lvl="0" indent="0">
              <a:spcAft>
                <a:spcPts val="600"/>
              </a:spcAft>
              <a:buNone/>
              <a:defRPr/>
            </a:pPr>
            <a:r>
              <a:rPr lang="en-US" dirty="0">
                <a:latin typeface="Arial" panose="020B0604020202020204" pitchFamily="34" charset="0"/>
                <a:cs typeface="Arial" panose="020B0604020202020204" pitchFamily="34" charset="0"/>
              </a:rPr>
              <a:t>- </a:t>
            </a:r>
            <a:r>
              <a:rPr lang="th-TH" dirty="0">
                <a:latin typeface="Arial" panose="020B0604020202020204" pitchFamily="34" charset="0"/>
                <a:cs typeface="Segoe UI" panose="020B0502040204020203" pitchFamily="34" charset="0"/>
              </a:rPr>
              <a:t>จัดแต่ง ปรับให้สวยงาม</a:t>
            </a:r>
          </a:p>
          <a:p>
            <a:pPr marL="0" lvl="0" indent="0">
              <a:spcAft>
                <a:spcPts val="600"/>
              </a:spcAft>
              <a:buNone/>
              <a:defRPr/>
            </a:pPr>
            <a:r>
              <a:rPr lang="th-TH" dirty="0">
                <a:latin typeface="Arial" panose="020B0604020202020204" pitchFamily="34" charset="0"/>
                <a:cs typeface="Segoe UI" panose="020B0502040204020203" pitchFamily="34" charset="0"/>
              </a:rPr>
              <a:t>- ประกอบ กับส่วนอื่นๆ แล้ว </a:t>
            </a:r>
            <a:r>
              <a:rPr lang="en-US" dirty="0">
                <a:latin typeface="Arial" panose="020B0604020202020204" pitchFamily="34" charset="0"/>
                <a:cs typeface="Arial" panose="020B0604020202020204" pitchFamily="34" charset="0"/>
              </a:rPr>
              <a:t>review</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Font Arial</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ext>
            </p:extLst>
          </p:nvPr>
        </p:nvPicPr>
        <p:blipFill>
          <a:blip r:embed="rId4"/>
          <a:stretch>
            <a:fillRect/>
          </a:stretch>
        </p:blipFill>
        <p:spPr>
          <a:xfrm>
            <a:off x="5418759" y="1540565"/>
            <a:ext cx="6110288" cy="3438525"/>
          </a:xfrm>
        </p:spPr>
      </p:pic>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short-key </a:t>
            </a:r>
            <a:r>
              <a:rPr lang="en-US" dirty="0">
                <a:solidFill>
                  <a:srgbClr val="D24726"/>
                </a:solidFill>
                <a:latin typeface="Segoe UI" panose="020B0502040204020203" pitchFamily="34" charset="0"/>
                <a:cs typeface="Segoe UI" panose="020B0502040204020203" pitchFamily="34" charset="0"/>
              </a:rPr>
              <a:t>Alt-YU</a:t>
            </a:r>
            <a:r>
              <a:rPr lang="en-US" dirty="0">
                <a:solidFill>
                  <a:prstClr val="black">
                    <a:lumMod val="75000"/>
                    <a:lumOff val="25000"/>
                  </a:prstClr>
                </a:solidFill>
                <a:latin typeface="Segoe UI" panose="020B0502040204020203" pitchFamily="34" charset="0"/>
                <a:cs typeface="Segoe UI" panose="020B0502040204020203" pitchFamily="34" charset="0"/>
              </a:rPr>
              <a:t>, 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ICONS</a:t>
            </a:r>
          </a:p>
        </p:txBody>
      </p:sp>
      <p:pic>
        <p:nvPicPr>
          <p:cNvPr id="20" name="Picture 19">
            <a:extLst>
              <a:ext uri="{FF2B5EF4-FFF2-40B4-BE49-F238E27FC236}">
                <a16:creationId xmlns:a16="http://schemas.microsoft.com/office/drawing/2014/main" id="{4CFE46C4-818A-A34B-82F3-300858C02A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025" y="1652407"/>
            <a:ext cx="720000" cy="720000"/>
          </a:xfrm>
          <a:prstGeom prst="rect">
            <a:avLst/>
          </a:prstGeom>
        </p:spPr>
      </p:pic>
      <p:sp>
        <p:nvSpPr>
          <p:cNvPr id="21" name="TextBox 20">
            <a:extLst>
              <a:ext uri="{FF2B5EF4-FFF2-40B4-BE49-F238E27FC236}">
                <a16:creationId xmlns:a16="http://schemas.microsoft.com/office/drawing/2014/main" id="{3EB13E18-1F23-7047-BB5B-9929C7F04DCE}"/>
              </a:ext>
            </a:extLst>
          </p:cNvPr>
          <p:cNvSpPr txBox="1"/>
          <p:nvPr/>
        </p:nvSpPr>
        <p:spPr>
          <a:xfrm>
            <a:off x="625458" y="2372407"/>
            <a:ext cx="1289135" cy="276999"/>
          </a:xfrm>
          <a:prstGeom prst="rect">
            <a:avLst/>
          </a:prstGeom>
          <a:noFill/>
        </p:spPr>
        <p:txBody>
          <a:bodyPr wrap="none" rtlCol="0">
            <a:spAutoFit/>
          </a:bodyPr>
          <a:lstStyle/>
          <a:p>
            <a:r>
              <a:rPr lang="en-US" sz="1200" b="1" dirty="0">
                <a:latin typeface="+mj-lt"/>
              </a:rPr>
              <a:t>Product Owner</a:t>
            </a:r>
          </a:p>
        </p:txBody>
      </p:sp>
      <p:grpSp>
        <p:nvGrpSpPr>
          <p:cNvPr id="2" name="Group 1">
            <a:extLst>
              <a:ext uri="{FF2B5EF4-FFF2-40B4-BE49-F238E27FC236}">
                <a16:creationId xmlns:a16="http://schemas.microsoft.com/office/drawing/2014/main" id="{AAF2ACC1-746D-AE41-9A7A-531F5A48A9D6}"/>
              </a:ext>
            </a:extLst>
          </p:cNvPr>
          <p:cNvGrpSpPr/>
          <p:nvPr/>
        </p:nvGrpSpPr>
        <p:grpSpPr>
          <a:xfrm>
            <a:off x="2238013" y="1826941"/>
            <a:ext cx="1721753" cy="822465"/>
            <a:chOff x="139149" y="3509146"/>
            <a:chExt cx="1721753" cy="822465"/>
          </a:xfrm>
        </p:grpSpPr>
        <p:pic>
          <p:nvPicPr>
            <p:cNvPr id="22" name="Picture 21">
              <a:extLst>
                <a:ext uri="{FF2B5EF4-FFF2-40B4-BE49-F238E27FC236}">
                  <a16:creationId xmlns:a16="http://schemas.microsoft.com/office/drawing/2014/main" id="{0C471BD4-A0AF-944A-80BC-C8CD631E41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0607" y="3509146"/>
              <a:ext cx="540000" cy="540000"/>
            </a:xfrm>
            <a:prstGeom prst="rect">
              <a:avLst/>
            </a:prstGeom>
          </p:spPr>
        </p:pic>
        <p:pic>
          <p:nvPicPr>
            <p:cNvPr id="23" name="Picture 22">
              <a:extLst>
                <a:ext uri="{FF2B5EF4-FFF2-40B4-BE49-F238E27FC236}">
                  <a16:creationId xmlns:a16="http://schemas.microsoft.com/office/drawing/2014/main" id="{3DCF30B1-84AA-3B46-A2A6-849C510564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026" y="3510254"/>
              <a:ext cx="540000" cy="540000"/>
            </a:xfrm>
            <a:prstGeom prst="rect">
              <a:avLst/>
            </a:prstGeom>
          </p:spPr>
        </p:pic>
        <p:pic>
          <p:nvPicPr>
            <p:cNvPr id="24" name="Picture 23">
              <a:extLst>
                <a:ext uri="{FF2B5EF4-FFF2-40B4-BE49-F238E27FC236}">
                  <a16:creationId xmlns:a16="http://schemas.microsoft.com/office/drawing/2014/main" id="{942094D7-9208-CE43-9102-464176AEC6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2884" y="3509146"/>
              <a:ext cx="540000" cy="540000"/>
            </a:xfrm>
            <a:prstGeom prst="rect">
              <a:avLst/>
            </a:prstGeom>
          </p:spPr>
        </p:pic>
        <p:sp>
          <p:nvSpPr>
            <p:cNvPr id="25" name="TextBox 24">
              <a:extLst>
                <a:ext uri="{FF2B5EF4-FFF2-40B4-BE49-F238E27FC236}">
                  <a16:creationId xmlns:a16="http://schemas.microsoft.com/office/drawing/2014/main" id="{0FE3CCD0-6626-0942-B3A7-0DDD38DD8D18}"/>
                </a:ext>
              </a:extLst>
            </p:cNvPr>
            <p:cNvSpPr txBox="1"/>
            <p:nvPr/>
          </p:nvSpPr>
          <p:spPr>
            <a:xfrm>
              <a:off x="139149" y="4054612"/>
              <a:ext cx="1721753" cy="276999"/>
            </a:xfrm>
            <a:prstGeom prst="rect">
              <a:avLst/>
            </a:prstGeom>
            <a:noFill/>
          </p:spPr>
          <p:txBody>
            <a:bodyPr wrap="none" rtlCol="0">
              <a:spAutoFit/>
            </a:bodyPr>
            <a:lstStyle/>
            <a:p>
              <a:r>
                <a:rPr lang="en-US" sz="1200" b="1" dirty="0">
                  <a:latin typeface="+mj-lt"/>
                </a:rPr>
                <a:t>Product Owner Team</a:t>
              </a:r>
            </a:p>
          </p:txBody>
        </p:sp>
      </p:grpSp>
      <p:pic>
        <p:nvPicPr>
          <p:cNvPr id="27" name="Picture 26">
            <a:extLst>
              <a:ext uri="{FF2B5EF4-FFF2-40B4-BE49-F238E27FC236}">
                <a16:creationId xmlns:a16="http://schemas.microsoft.com/office/drawing/2014/main" id="{3FF9AAFE-0CCD-CF47-AE9E-5FD0E0F3A54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4531" y="3449726"/>
            <a:ext cx="756000" cy="756000"/>
          </a:xfrm>
          <a:prstGeom prst="rect">
            <a:avLst/>
          </a:prstGeom>
        </p:spPr>
      </p:pic>
      <p:sp>
        <p:nvSpPr>
          <p:cNvPr id="28" name="TextBox 27">
            <a:extLst>
              <a:ext uri="{FF2B5EF4-FFF2-40B4-BE49-F238E27FC236}">
                <a16:creationId xmlns:a16="http://schemas.microsoft.com/office/drawing/2014/main" id="{A00BB58A-2481-3043-90B4-BACF4841EB10}"/>
              </a:ext>
            </a:extLst>
          </p:cNvPr>
          <p:cNvSpPr txBox="1"/>
          <p:nvPr/>
        </p:nvSpPr>
        <p:spPr>
          <a:xfrm>
            <a:off x="521207" y="4205726"/>
            <a:ext cx="1242648" cy="276999"/>
          </a:xfrm>
          <a:prstGeom prst="rect">
            <a:avLst/>
          </a:prstGeom>
          <a:noFill/>
        </p:spPr>
        <p:txBody>
          <a:bodyPr wrap="none" rtlCol="0">
            <a:spAutoFit/>
          </a:bodyPr>
          <a:lstStyle/>
          <a:p>
            <a:r>
              <a:rPr lang="en-US" sz="1200" b="1" dirty="0">
                <a:latin typeface="+mj-lt"/>
              </a:rPr>
              <a:t>Scrum Master</a:t>
            </a:r>
          </a:p>
        </p:txBody>
      </p:sp>
      <p:grpSp>
        <p:nvGrpSpPr>
          <p:cNvPr id="29" name="Group 28">
            <a:extLst>
              <a:ext uri="{FF2B5EF4-FFF2-40B4-BE49-F238E27FC236}">
                <a16:creationId xmlns:a16="http://schemas.microsoft.com/office/drawing/2014/main" id="{2A7C9E9A-26B5-0846-9821-EB7496CC99DB}"/>
              </a:ext>
            </a:extLst>
          </p:cNvPr>
          <p:cNvGrpSpPr/>
          <p:nvPr/>
        </p:nvGrpSpPr>
        <p:grpSpPr>
          <a:xfrm>
            <a:off x="7937563" y="1652407"/>
            <a:ext cx="2443516" cy="996999"/>
            <a:chOff x="558134" y="3350520"/>
            <a:chExt cx="2443516" cy="996999"/>
          </a:xfrm>
        </p:grpSpPr>
        <p:pic>
          <p:nvPicPr>
            <p:cNvPr id="30" name="Picture 29">
              <a:extLst>
                <a:ext uri="{FF2B5EF4-FFF2-40B4-BE49-F238E27FC236}">
                  <a16:creationId xmlns:a16="http://schemas.microsoft.com/office/drawing/2014/main" id="{3D46CFED-DA7A-CC4A-B972-E5B575C5C39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81650" y="3350520"/>
              <a:ext cx="720000" cy="720000"/>
            </a:xfrm>
            <a:prstGeom prst="rect">
              <a:avLst/>
            </a:prstGeom>
          </p:spPr>
        </p:pic>
        <p:pic>
          <p:nvPicPr>
            <p:cNvPr id="31" name="Picture 30">
              <a:extLst>
                <a:ext uri="{FF2B5EF4-FFF2-40B4-BE49-F238E27FC236}">
                  <a16:creationId xmlns:a16="http://schemas.microsoft.com/office/drawing/2014/main" id="{462E3619-022A-D749-BD8C-DF6A0E6C54C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8134" y="3350520"/>
              <a:ext cx="720000" cy="720000"/>
            </a:xfrm>
            <a:prstGeom prst="rect">
              <a:avLst/>
            </a:prstGeom>
          </p:spPr>
        </p:pic>
        <p:pic>
          <p:nvPicPr>
            <p:cNvPr id="32" name="Picture 31">
              <a:extLst>
                <a:ext uri="{FF2B5EF4-FFF2-40B4-BE49-F238E27FC236}">
                  <a16:creationId xmlns:a16="http://schemas.microsoft.com/office/drawing/2014/main" id="{A93713F7-FB0F-FE4E-BA95-AC4B938CA36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03890" y="3350520"/>
              <a:ext cx="720000" cy="720000"/>
            </a:xfrm>
            <a:prstGeom prst="rect">
              <a:avLst/>
            </a:prstGeom>
          </p:spPr>
        </p:pic>
        <p:pic>
          <p:nvPicPr>
            <p:cNvPr id="45" name="Picture 44">
              <a:extLst>
                <a:ext uri="{FF2B5EF4-FFF2-40B4-BE49-F238E27FC236}">
                  <a16:creationId xmlns:a16="http://schemas.microsoft.com/office/drawing/2014/main" id="{7BACEB8F-EA5D-1A48-8785-F400A764A0C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34530" y="3350520"/>
              <a:ext cx="720000" cy="720000"/>
            </a:xfrm>
            <a:prstGeom prst="rect">
              <a:avLst/>
            </a:prstGeom>
          </p:spPr>
        </p:pic>
        <p:sp>
          <p:nvSpPr>
            <p:cNvPr id="46" name="TextBox 45">
              <a:extLst>
                <a:ext uri="{FF2B5EF4-FFF2-40B4-BE49-F238E27FC236}">
                  <a16:creationId xmlns:a16="http://schemas.microsoft.com/office/drawing/2014/main" id="{7C837903-A60E-A04A-88D8-CB3603E48883}"/>
                </a:ext>
              </a:extLst>
            </p:cNvPr>
            <p:cNvSpPr txBox="1"/>
            <p:nvPr/>
          </p:nvSpPr>
          <p:spPr>
            <a:xfrm>
              <a:off x="660400" y="4070520"/>
              <a:ext cx="2225040" cy="276999"/>
            </a:xfrm>
            <a:prstGeom prst="rect">
              <a:avLst/>
            </a:prstGeom>
            <a:noFill/>
          </p:spPr>
          <p:txBody>
            <a:bodyPr wrap="square" rtlCol="0">
              <a:spAutoFit/>
            </a:bodyPr>
            <a:lstStyle/>
            <a:p>
              <a:pPr algn="ctr"/>
              <a:r>
                <a:rPr lang="en-US" sz="1200" b="1" dirty="0">
                  <a:latin typeface="+mj-lt"/>
                </a:rPr>
                <a:t>Stakeholders</a:t>
              </a:r>
            </a:p>
          </p:txBody>
        </p:sp>
      </p:grpSp>
      <p:grpSp>
        <p:nvGrpSpPr>
          <p:cNvPr id="12" name="Group 11">
            <a:extLst>
              <a:ext uri="{FF2B5EF4-FFF2-40B4-BE49-F238E27FC236}">
                <a16:creationId xmlns:a16="http://schemas.microsoft.com/office/drawing/2014/main" id="{D51BEA6E-307F-5445-BE56-ABDB09E7E985}"/>
              </a:ext>
            </a:extLst>
          </p:cNvPr>
          <p:cNvGrpSpPr/>
          <p:nvPr/>
        </p:nvGrpSpPr>
        <p:grpSpPr>
          <a:xfrm>
            <a:off x="7744959" y="3448688"/>
            <a:ext cx="2591768" cy="2027941"/>
            <a:chOff x="7744959" y="3448688"/>
            <a:chExt cx="2591768" cy="2027941"/>
          </a:xfrm>
        </p:grpSpPr>
        <p:grpSp>
          <p:nvGrpSpPr>
            <p:cNvPr id="47" name="Group 46">
              <a:extLst>
                <a:ext uri="{FF2B5EF4-FFF2-40B4-BE49-F238E27FC236}">
                  <a16:creationId xmlns:a16="http://schemas.microsoft.com/office/drawing/2014/main" id="{59B4E0B6-7F6F-CE42-AA48-ED70D3DA892F}"/>
                </a:ext>
              </a:extLst>
            </p:cNvPr>
            <p:cNvGrpSpPr/>
            <p:nvPr/>
          </p:nvGrpSpPr>
          <p:grpSpPr>
            <a:xfrm>
              <a:off x="7780959" y="4460958"/>
              <a:ext cx="2483910" cy="1015671"/>
              <a:chOff x="5215998" y="1230832"/>
              <a:chExt cx="2483910" cy="1015671"/>
            </a:xfrm>
          </p:grpSpPr>
          <p:pic>
            <p:nvPicPr>
              <p:cNvPr id="48" name="Picture 47">
                <a:extLst>
                  <a:ext uri="{FF2B5EF4-FFF2-40B4-BE49-F238E27FC236}">
                    <a16:creationId xmlns:a16="http://schemas.microsoft.com/office/drawing/2014/main" id="{D27C5EDC-0186-0D46-8203-9DD530D3690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79908" y="1230832"/>
                <a:ext cx="720000" cy="720000"/>
              </a:xfrm>
              <a:prstGeom prst="rect">
                <a:avLst/>
              </a:prstGeom>
            </p:spPr>
          </p:pic>
          <p:pic>
            <p:nvPicPr>
              <p:cNvPr id="49" name="Picture 48">
                <a:extLst>
                  <a:ext uri="{FF2B5EF4-FFF2-40B4-BE49-F238E27FC236}">
                    <a16:creationId xmlns:a16="http://schemas.microsoft.com/office/drawing/2014/main" id="{3460D31E-4FD9-2C41-B7AC-C145241533F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391938" y="1230832"/>
                <a:ext cx="720000" cy="720000"/>
              </a:xfrm>
              <a:prstGeom prst="rect">
                <a:avLst/>
              </a:prstGeom>
            </p:spPr>
          </p:pic>
          <p:pic>
            <p:nvPicPr>
              <p:cNvPr id="50" name="Picture 49">
                <a:extLst>
                  <a:ext uri="{FF2B5EF4-FFF2-40B4-BE49-F238E27FC236}">
                    <a16:creationId xmlns:a16="http://schemas.microsoft.com/office/drawing/2014/main" id="{907EB7B8-D035-FA4D-9AA0-5FEBDFB09D8D}"/>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215998" y="1239404"/>
                <a:ext cx="720000" cy="720000"/>
              </a:xfrm>
              <a:prstGeom prst="rect">
                <a:avLst/>
              </a:prstGeom>
            </p:spPr>
          </p:pic>
          <p:pic>
            <p:nvPicPr>
              <p:cNvPr id="51" name="Picture 50">
                <a:extLst>
                  <a:ext uri="{FF2B5EF4-FFF2-40B4-BE49-F238E27FC236}">
                    <a16:creationId xmlns:a16="http://schemas.microsoft.com/office/drawing/2014/main" id="{B23C60DD-89D3-7A41-9743-DA23A16DB1B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803968" y="1239404"/>
                <a:ext cx="720000" cy="720000"/>
              </a:xfrm>
              <a:prstGeom prst="rect">
                <a:avLst/>
              </a:prstGeom>
            </p:spPr>
          </p:pic>
          <p:sp>
            <p:nvSpPr>
              <p:cNvPr id="52" name="TextBox 51">
                <a:extLst>
                  <a:ext uri="{FF2B5EF4-FFF2-40B4-BE49-F238E27FC236}">
                    <a16:creationId xmlns:a16="http://schemas.microsoft.com/office/drawing/2014/main" id="{2DCD1A8D-A604-5E40-BA09-CAFED621115B}"/>
                  </a:ext>
                </a:extLst>
              </p:cNvPr>
              <p:cNvSpPr txBox="1"/>
              <p:nvPr/>
            </p:nvSpPr>
            <p:spPr>
              <a:xfrm>
                <a:off x="5350538" y="1969504"/>
                <a:ext cx="2225040" cy="276999"/>
              </a:xfrm>
              <a:prstGeom prst="rect">
                <a:avLst/>
              </a:prstGeom>
              <a:noFill/>
            </p:spPr>
            <p:txBody>
              <a:bodyPr wrap="square" rtlCol="0">
                <a:spAutoFit/>
              </a:bodyPr>
              <a:lstStyle/>
              <a:p>
                <a:pPr algn="ctr"/>
                <a:r>
                  <a:rPr lang="en-US" sz="1200" b="1" dirty="0">
                    <a:latin typeface="+mj-lt"/>
                  </a:rPr>
                  <a:t>Development Team</a:t>
                </a:r>
              </a:p>
            </p:txBody>
          </p:sp>
        </p:grpSp>
        <p:pic>
          <p:nvPicPr>
            <p:cNvPr id="4" name="Picture 3">
              <a:extLst>
                <a:ext uri="{FF2B5EF4-FFF2-40B4-BE49-F238E27FC236}">
                  <a16:creationId xmlns:a16="http://schemas.microsoft.com/office/drawing/2014/main" id="{E0437DDA-936E-984E-B99E-F68E019D108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580727" y="3457260"/>
              <a:ext cx="756000" cy="756000"/>
            </a:xfrm>
            <a:prstGeom prst="rect">
              <a:avLst/>
            </a:prstGeom>
          </p:spPr>
        </p:pic>
        <p:pic>
          <p:nvPicPr>
            <p:cNvPr id="6" name="Picture 5">
              <a:extLst>
                <a:ext uri="{FF2B5EF4-FFF2-40B4-BE49-F238E27FC236}">
                  <a16:creationId xmlns:a16="http://schemas.microsoft.com/office/drawing/2014/main" id="{E6483F56-D29C-E147-97F6-086367CDF01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967264" y="3457260"/>
              <a:ext cx="756000" cy="756000"/>
            </a:xfrm>
            <a:prstGeom prst="rect">
              <a:avLst/>
            </a:prstGeom>
          </p:spPr>
        </p:pic>
        <p:pic>
          <p:nvPicPr>
            <p:cNvPr id="9" name="Picture 8">
              <a:extLst>
                <a:ext uri="{FF2B5EF4-FFF2-40B4-BE49-F238E27FC236}">
                  <a16:creationId xmlns:a16="http://schemas.microsoft.com/office/drawing/2014/main" id="{AC1FAFE6-7115-4A48-A544-348AF363ECF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335386" y="3448688"/>
              <a:ext cx="756000" cy="756000"/>
            </a:xfrm>
            <a:prstGeom prst="rect">
              <a:avLst/>
            </a:prstGeom>
          </p:spPr>
        </p:pic>
        <p:pic>
          <p:nvPicPr>
            <p:cNvPr id="11" name="Picture 10">
              <a:extLst>
                <a:ext uri="{FF2B5EF4-FFF2-40B4-BE49-F238E27FC236}">
                  <a16:creationId xmlns:a16="http://schemas.microsoft.com/office/drawing/2014/main" id="{3CECC150-0C0D-D245-BE3F-9EE1627F544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744959" y="3458788"/>
              <a:ext cx="756000" cy="756000"/>
            </a:xfrm>
            <a:prstGeom prst="rect">
              <a:avLst/>
            </a:prstGeom>
          </p:spPr>
        </p:pic>
      </p:grpSp>
    </p:spTree>
    <p:extLst>
      <p:ext uri="{BB962C8B-B14F-4D97-AF65-F5344CB8AC3E}">
        <p14:creationId xmlns:p14="http://schemas.microsoft.com/office/powerpoint/2010/main" val="42699423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8</TotalTime>
  <Words>588</Words>
  <Application>Microsoft Macintosh PowerPoint</Application>
  <PresentationFormat>Widescreen</PresentationFormat>
  <Paragraphs>75</Paragraphs>
  <Slides>10</Slides>
  <Notes>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SimHei</vt:lpstr>
      <vt:lpstr>Arial</vt:lpstr>
      <vt:lpstr>Calibri</vt:lpstr>
      <vt:lpstr>Segoe UI</vt:lpstr>
      <vt:lpstr>Segoe UI Light</vt:lpstr>
      <vt:lpstr>Segoe UI Semibold</vt:lpstr>
      <vt:lpstr>Times New Roman</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ICONS</vt:lpstr>
      <vt:lpstr>More questions about PowerPoint?</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Sunai Sukanake</dc:creator>
  <cp:keywords/>
  <cp:lastModifiedBy>Prathan D.</cp:lastModifiedBy>
  <cp:revision>4</cp:revision>
  <dcterms:created xsi:type="dcterms:W3CDTF">2018-10-06T06:44:05Z</dcterms:created>
  <dcterms:modified xsi:type="dcterms:W3CDTF">2018-10-06T07:04:26Z</dcterms:modified>
  <cp:version/>
</cp:coreProperties>
</file>