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56" r:id="rId2"/>
    <p:sldId id="271" r:id="rId3"/>
    <p:sldId id="279" r:id="rId4"/>
    <p:sldId id="281" r:id="rId5"/>
    <p:sldId id="280" r:id="rId6"/>
    <p:sldId id="257" r:id="rId7"/>
    <p:sldId id="275" r:id="rId8"/>
    <p:sldId id="276" r:id="rId9"/>
    <p:sldId id="28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4" autoAdjust="0"/>
    <p:restoredTop sz="94214" autoAdjust="0"/>
  </p:normalViewPr>
  <p:slideViewPr>
    <p:cSldViewPr snapToGrid="0">
      <p:cViewPr varScale="1">
        <p:scale>
          <a:sx n="92" d="100"/>
          <a:sy n="92" d="100"/>
        </p:scale>
        <p:origin x="91"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78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10/6/2018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10/6/2018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10/6/2018</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dirty="0"/>
              <a:t>Edit Master text styles</a:t>
            </a:r>
          </a:p>
          <a:p>
            <a:pPr marL="228600" lvl="0" indent="-228600" algn="l" defTabSz="914400" rtl="0" eaLnBrk="1" latinLnBrk="0" hangingPunct="1">
              <a:lnSpc>
                <a:spcPct val="90000"/>
              </a:lnSpc>
              <a:spcBef>
                <a:spcPct val="30000"/>
              </a:spcBef>
              <a:buFont typeface="Arial" panose="020B0604020202020204" pitchFamily="34" charset="0"/>
              <a:buChar char="•"/>
            </a:pPr>
            <a:r>
              <a:rPr lang="en-US" dirty="0"/>
              <a:t>Second level</a:t>
            </a:r>
          </a:p>
          <a:p>
            <a:pPr marL="685800" lvl="1" indent="-228600" algn="l" defTabSz="914400" rtl="0" eaLnBrk="1" latinLnBrk="0" hangingPunct="1">
              <a:lnSpc>
                <a:spcPct val="90000"/>
              </a:lnSpc>
              <a:spcBef>
                <a:spcPct val="30000"/>
              </a:spcBef>
              <a:buFont typeface="Arial" panose="020B0604020202020204" pitchFamily="34" charset="0"/>
              <a:buChar char="•"/>
            </a:pPr>
            <a:r>
              <a:rPr lang="en-US" dirty="0"/>
              <a:t>Third level</a:t>
            </a:r>
          </a:p>
          <a:p>
            <a:pPr marL="1143000" lvl="2" indent="-228600" algn="l" defTabSz="914400" rtl="0" eaLnBrk="1" latinLnBrk="0" hangingPunct="1">
              <a:lnSpc>
                <a:spcPct val="90000"/>
              </a:lnSpc>
              <a:spcBef>
                <a:spcPct val="30000"/>
              </a:spcBef>
              <a:buFont typeface="Arial" panose="020B0604020202020204" pitchFamily="34" charset="0"/>
              <a:buChar char="•"/>
            </a:pPr>
            <a:r>
              <a:rPr lang="en-US" dirty="0"/>
              <a:t>Fourth level</a:t>
            </a:r>
          </a:p>
          <a:p>
            <a:pPr marL="1600200" lvl="3" indent="-228600" algn="l" defTabSz="914400" rtl="0" eaLnBrk="1" latinLnBrk="0" hangingPunct="1">
              <a:lnSpc>
                <a:spcPct val="90000"/>
              </a:lnSpc>
              <a:spcBef>
                <a:spcPct val="30000"/>
              </a:spcBef>
              <a:buFont typeface="Arial" panose="020B0604020202020204" pitchFamily="34" charset="0"/>
              <a:buChar char="•"/>
            </a:pPr>
            <a:r>
              <a:rPr lang="en-US" dirty="0"/>
              <a:t>Fifth level</a:t>
            </a:r>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10/6/2018</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go.microsoft.com/fwlink/?LinkId=617172" TargetMode="External"/><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hyperlink" Target="https://go.microsoft.com/fwlink/?linkid=854609" TargetMode="External"/><Relationship Id="rId4" Type="http://schemas.openxmlformats.org/officeDocument/2006/relationships/hyperlink" Target="http://go.microsoft.com/fwlink/?LinkId=6233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Welcome to PowerPoint</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5 tips for a simpler way to work</a:t>
            </a:r>
          </a:p>
        </p:txBody>
      </p:sp>
      <p:pic>
        <p:nvPicPr>
          <p:cNvPr id="4" name="Picture 3" descr="PowerPoint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907283" y="5209538"/>
            <a:ext cx="2474189"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Designer helps you get your point across</a:t>
            </a:r>
          </a:p>
        </p:txBody>
      </p:sp>
      <p:pic>
        <p:nvPicPr>
          <p:cNvPr id="5" name="Picture 4" descr="Design ideas pane showing different design opti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3333" y="1385113"/>
            <a:ext cx="8525933" cy="4577621"/>
          </a:xfrm>
          <a:prstGeom prst="rect">
            <a:avLst/>
          </a:prstGeom>
        </p:spPr>
      </p:pic>
      <p:sp>
        <p:nvSpPr>
          <p:cNvPr id="38" name="Content Placeholder 17"/>
          <p:cNvSpPr txBox="1">
            <a:spLocks/>
          </p:cNvSpPr>
          <p:nvPr/>
        </p:nvSpPr>
        <p:spPr>
          <a:xfrm>
            <a:off x="541610" y="1524708"/>
            <a:ext cx="4321704" cy="443802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th-TH" dirty="0">
                <a:latin typeface="Arial" panose="020B0604020202020204" pitchFamily="34" charset="0"/>
                <a:cs typeface="Segoe UI" panose="020B0502040204020203" pitchFamily="34" charset="0"/>
              </a:rPr>
              <a:t>- วางโครงการเล่าเรื่อง</a:t>
            </a:r>
          </a:p>
          <a:p>
            <a:pPr marL="0" lvl="0" indent="0">
              <a:spcAft>
                <a:spcPts val="600"/>
              </a:spcAft>
              <a:buNone/>
              <a:defRPr/>
            </a:pPr>
            <a:r>
              <a:rPr lang="th-TH" dirty="0">
                <a:latin typeface="Arial" panose="020B0604020202020204" pitchFamily="34" charset="0"/>
                <a:cs typeface="Segoe UI" panose="020B0502040204020203" pitchFamily="34" charset="0"/>
              </a:rPr>
              <a:t>- </a:t>
            </a:r>
            <a:r>
              <a:rPr lang="en-US" dirty="0">
                <a:latin typeface="Arial" panose="020B0604020202020204" pitchFamily="34" charset="0"/>
                <a:cs typeface="Arial" panose="020B0604020202020204" pitchFamily="34" charset="0"/>
              </a:rPr>
              <a:t>review Scrum Guide </a:t>
            </a:r>
            <a:r>
              <a:rPr lang="th-TH" dirty="0">
                <a:latin typeface="Arial" panose="020B0604020202020204" pitchFamily="34" charset="0"/>
                <a:cs typeface="Segoe UI" panose="020B0502040204020203" pitchFamily="34" charset="0"/>
              </a:rPr>
              <a:t>ในส่วนที่ต้องทำ</a:t>
            </a:r>
          </a:p>
          <a:p>
            <a:pPr marL="0" lvl="0" indent="0">
              <a:spcAft>
                <a:spcPts val="600"/>
              </a:spcAft>
              <a:buNone/>
              <a:defRPr/>
            </a:pPr>
            <a:r>
              <a:rPr lang="th-TH" dirty="0">
                <a:latin typeface="Arial" panose="020B0604020202020204" pitchFamily="34" charset="0"/>
                <a:cs typeface="Segoe UI" panose="020B0502040204020203" pitchFamily="34" charset="0"/>
              </a:rPr>
              <a:t>- ดึง </a:t>
            </a:r>
            <a:r>
              <a:rPr lang="en-US" dirty="0">
                <a:latin typeface="Arial" panose="020B0604020202020204" pitchFamily="34" charset="0"/>
                <a:cs typeface="Arial" panose="020B0604020202020204" pitchFamily="34" charset="0"/>
              </a:rPr>
              <a:t>key message </a:t>
            </a:r>
            <a:r>
              <a:rPr lang="th-TH" dirty="0">
                <a:latin typeface="Arial" panose="020B0604020202020204" pitchFamily="34" charset="0"/>
                <a:cs typeface="Segoe UI" panose="020B0502040204020203" pitchFamily="34" charset="0"/>
              </a:rPr>
              <a:t>มาเรียงๆ กันไว้ </a:t>
            </a:r>
          </a:p>
          <a:p>
            <a:pPr marL="0" lvl="0" indent="0">
              <a:spcAft>
                <a:spcPts val="600"/>
              </a:spcAft>
              <a:buNone/>
              <a:defRPr/>
            </a:pPr>
            <a:r>
              <a:rPr lang="th-TH" dirty="0">
                <a:latin typeface="Arial" panose="020B0604020202020204" pitchFamily="34" charset="0"/>
                <a:cs typeface="Segoe UI" panose="020B0502040204020203" pitchFamily="34" charset="0"/>
              </a:rPr>
              <a:t>- วาง </a:t>
            </a:r>
            <a:r>
              <a:rPr lang="en-US" dirty="0">
                <a:latin typeface="Arial" panose="020B0604020202020204" pitchFamily="34" charset="0"/>
                <a:cs typeface="Arial" panose="020B0604020202020204" pitchFamily="34" charset="0"/>
              </a:rPr>
              <a:t>objective &amp; story  </a:t>
            </a:r>
            <a:r>
              <a:rPr lang="th-TH" dirty="0">
                <a:latin typeface="Arial" panose="020B0604020202020204" pitchFamily="34" charset="0"/>
                <a:cs typeface="Segoe UI" panose="020B0502040204020203" pitchFamily="34" charset="0"/>
              </a:rPr>
              <a:t>ตาม </a:t>
            </a:r>
            <a:r>
              <a:rPr lang="en-US" dirty="0">
                <a:latin typeface="Arial" panose="020B0604020202020204" pitchFamily="34" charset="0"/>
                <a:cs typeface="Arial" panose="020B0604020202020204" pitchFamily="34" charset="0"/>
              </a:rPr>
              <a:t>key message </a:t>
            </a:r>
            <a:r>
              <a:rPr lang="th-TH" dirty="0">
                <a:latin typeface="Arial" panose="020B0604020202020204" pitchFamily="34" charset="0"/>
                <a:cs typeface="Segoe UI" panose="020B0502040204020203" pitchFamily="34" charset="0"/>
              </a:rPr>
              <a:t>ที่เลือกมา</a:t>
            </a:r>
          </a:p>
          <a:p>
            <a:pPr marL="0" lvl="0" indent="0">
              <a:spcAft>
                <a:spcPts val="600"/>
              </a:spcAft>
              <a:buNone/>
              <a:defRPr/>
            </a:pPr>
            <a:r>
              <a:rPr lang="th-TH" dirty="0">
                <a:latin typeface="Arial" panose="020B0604020202020204" pitchFamily="34" charset="0"/>
                <a:cs typeface="Segoe UI" panose="020B0502040204020203" pitchFamily="34" charset="0"/>
              </a:rPr>
              <a:t>- จัดวาง </a:t>
            </a:r>
            <a:r>
              <a:rPr lang="en-US" dirty="0">
                <a:latin typeface="Arial" panose="020B0604020202020204" pitchFamily="34" charset="0"/>
                <a:cs typeface="Arial" panose="020B0604020202020204" pitchFamily="34" charset="0"/>
              </a:rPr>
              <a:t>content &amp; graphic block &amp; layout</a:t>
            </a:r>
          </a:p>
          <a:p>
            <a:pPr marL="0" lvl="0" indent="0">
              <a:spcAft>
                <a:spcPts val="600"/>
              </a:spcAft>
              <a:buNone/>
              <a:defRPr/>
            </a:pPr>
            <a:r>
              <a:rPr lang="en-US" dirty="0">
                <a:latin typeface="Arial" panose="020B0604020202020204" pitchFamily="34" charset="0"/>
                <a:cs typeface="Arial" panose="020B0604020202020204" pitchFamily="34" charset="0"/>
              </a:rPr>
              <a:t>- </a:t>
            </a:r>
            <a:r>
              <a:rPr lang="th-TH" dirty="0">
                <a:latin typeface="Arial" panose="020B0604020202020204" pitchFamily="34" charset="0"/>
                <a:cs typeface="Segoe UI" panose="020B0502040204020203" pitchFamily="34" charset="0"/>
              </a:rPr>
              <a:t>ปรับ </a:t>
            </a:r>
            <a:r>
              <a:rPr lang="en-US" dirty="0">
                <a:latin typeface="Arial" panose="020B0604020202020204" pitchFamily="34" charset="0"/>
                <a:cs typeface="Arial" panose="020B0604020202020204" pitchFamily="34" charset="0"/>
              </a:rPr>
              <a:t>content </a:t>
            </a:r>
            <a:r>
              <a:rPr lang="th-TH" dirty="0">
                <a:latin typeface="Arial" panose="020B0604020202020204" pitchFamily="34" charset="0"/>
                <a:cs typeface="Segoe UI" panose="020B0502040204020203" pitchFamily="34" charset="0"/>
              </a:rPr>
              <a:t>ให้กระชับ ได้ความหมาย </a:t>
            </a:r>
          </a:p>
          <a:p>
            <a:pPr marL="0" lvl="0" indent="0">
              <a:spcAft>
                <a:spcPts val="600"/>
              </a:spcAft>
              <a:buNone/>
              <a:defRPr/>
            </a:pPr>
            <a:r>
              <a:rPr lang="th-TH" dirty="0">
                <a:latin typeface="Arial" panose="020B0604020202020204" pitchFamily="34" charset="0"/>
                <a:cs typeface="Segoe UI" panose="020B0502040204020203" pitchFamily="34" charset="0"/>
              </a:rPr>
              <a:t>- เติม </a:t>
            </a:r>
            <a:r>
              <a:rPr lang="en-US" dirty="0">
                <a:latin typeface="Arial" panose="020B0604020202020204" pitchFamily="34" charset="0"/>
                <a:cs typeface="Arial" panose="020B0604020202020204" pitchFamily="34" charset="0"/>
              </a:rPr>
              <a:t>graphic block</a:t>
            </a:r>
          </a:p>
          <a:p>
            <a:pPr marL="0" lvl="0" indent="0">
              <a:spcAft>
                <a:spcPts val="600"/>
              </a:spcAft>
              <a:buNone/>
              <a:defRPr/>
            </a:pPr>
            <a:r>
              <a:rPr lang="en-US" dirty="0">
                <a:latin typeface="Arial" panose="020B0604020202020204" pitchFamily="34" charset="0"/>
                <a:cs typeface="Arial" panose="020B0604020202020204" pitchFamily="34" charset="0"/>
              </a:rPr>
              <a:t>- </a:t>
            </a:r>
            <a:r>
              <a:rPr lang="th-TH" dirty="0">
                <a:latin typeface="Arial" panose="020B0604020202020204" pitchFamily="34" charset="0"/>
                <a:cs typeface="Segoe UI" panose="020B0502040204020203" pitchFamily="34" charset="0"/>
              </a:rPr>
              <a:t>จัดแต่ง ปรับให้สวยงาม</a:t>
            </a:r>
          </a:p>
          <a:p>
            <a:pPr marL="0" lvl="0" indent="0">
              <a:spcAft>
                <a:spcPts val="600"/>
              </a:spcAft>
              <a:buNone/>
              <a:defRPr/>
            </a:pPr>
            <a:r>
              <a:rPr lang="th-TH" dirty="0">
                <a:latin typeface="Arial" panose="020B0604020202020204" pitchFamily="34" charset="0"/>
                <a:cs typeface="Segoe UI" panose="020B0502040204020203" pitchFamily="34" charset="0"/>
              </a:rPr>
              <a:t>- ประกอบ กับส่วนอื่นๆ แล้ว </a:t>
            </a:r>
            <a:r>
              <a:rPr lang="en-US" dirty="0">
                <a:latin typeface="Arial" panose="020B0604020202020204" pitchFamily="34" charset="0"/>
                <a:cs typeface="Arial" panose="020B0604020202020204" pitchFamily="34" charset="0"/>
              </a:rPr>
              <a:t>review</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Font Arial</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to use PowerPoint Designer</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US" dirty="0">
                <a:solidFill>
                  <a:srgbClr val="D24726"/>
                </a:solidFill>
                <a:latin typeface="Segoe UI Semibold" panose="020B0702040204020203" pitchFamily="34" charset="0"/>
                <a:cs typeface="Segoe UI Semibold" panose="020B0702040204020203" pitchFamily="34" charset="0"/>
              </a:rPr>
              <a:t>File</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New</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Blank</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Presentation</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or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Online</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a:t>
            </a:r>
            <a:r>
              <a:rPr lang="en-US" dirty="0">
                <a:solidFill>
                  <a:prstClr val="black">
                    <a:lumMod val="75000"/>
                    <a:lumOff val="25000"/>
                  </a:prstClr>
                </a:solidFill>
                <a:latin typeface="Segoe UI" panose="020B0502040204020203" pitchFamily="34" charset="0"/>
                <a:cs typeface="Segoe UI" panose="020B0502040204020203" pitchFamily="34" charset="0"/>
              </a:rPr>
              <a:t>and choose the picture.</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cs typeface="Segoe UI"/>
              </a:rPr>
            </a:b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Let's Go</a:t>
            </a:r>
            <a:r>
              <a:rPr lang="en-US" dirty="0">
                <a:solidFill>
                  <a:prstClr val="black">
                    <a:lumMod val="75000"/>
                    <a:lumOff val="25000"/>
                  </a:prstClr>
                </a:solidFill>
                <a:cs typeface="Segoe UI"/>
              </a:rPr>
              <a:t>.</a:t>
            </a:r>
          </a:p>
        </p:txBody>
      </p:sp>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dirty="0">
                <a:solidFill>
                  <a:srgbClr val="D24726"/>
                </a:solidFill>
                <a:latin typeface="Segoe UI Semibold" panose="020B0702040204020203" pitchFamily="34" charset="0"/>
                <a:cs typeface="Segoe UI Semibold" panose="020B0702040204020203" pitchFamily="34" charset="0"/>
              </a:rPr>
              <a:t>Design Ideas </a:t>
            </a:r>
            <a:r>
              <a:rPr lang="en-US" dirty="0">
                <a:solidFill>
                  <a:prstClr val="black">
                    <a:lumMod val="75000"/>
                    <a:lumOff val="25000"/>
                  </a:prstClr>
                </a:solidFill>
                <a:latin typeface="Segoe UI" panose="020B0502040204020203" pitchFamily="34" charset="0"/>
                <a:cs typeface="Segoe UI" panose="020B0502040204020203" pitchFamily="34" charset="0"/>
              </a:rPr>
              <a:t>task pane.</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Morph</a:t>
            </a: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ext>
            </p:extLst>
          </p:nvPr>
        </p:nvPicPr>
        <p:blipFill>
          <a:blip r:embed="rId4"/>
          <a:stretch>
            <a:fillRect/>
          </a:stretch>
        </p:blipFill>
        <p:spPr>
          <a:xfrm>
            <a:off x="5418759" y="1540565"/>
            <a:ext cx="6110288" cy="3438525"/>
          </a:xfrm>
        </p:spPr>
      </p:pic>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cxnSp>
        <p:nvCxnSpPr>
          <p:cNvPr id="20" name="Straight Connector 19" descr="Light grey line separating Morph text and images"/>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short-key </a:t>
            </a:r>
            <a:r>
              <a:rPr lang="en-US" dirty="0">
                <a:solidFill>
                  <a:srgbClr val="D24726"/>
                </a:solidFill>
                <a:latin typeface="Segoe UI" panose="020B0502040204020203" pitchFamily="34" charset="0"/>
                <a:cs typeface="Segoe UI" panose="020B0502040204020203" pitchFamily="34" charset="0"/>
              </a:rPr>
              <a:t>Alt-YU</a:t>
            </a:r>
            <a:r>
              <a:rPr lang="en-US" dirty="0">
                <a:solidFill>
                  <a:prstClr val="black">
                    <a:lumMod val="75000"/>
                    <a:lumOff val="25000"/>
                  </a:prstClr>
                </a:solidFill>
                <a:latin typeface="Segoe UI" panose="020B0502040204020203" pitchFamily="34" charset="0"/>
                <a:cs typeface="Segoe UI" panose="020B0502040204020203" pitchFamily="34" charset="0"/>
              </a:rPr>
              <a:t>, 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ma14="http://schemas.microsoft.com/office/mac/drawingml/2011/main" xmlns=""/>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descr="Curved arrow"/>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7912741" y="1646170"/>
            <a:ext cx="2775459" cy="4531804"/>
          </a:xfrm>
          <a:prstGeom prst="rect">
            <a:avLst/>
          </a:prstGeom>
        </p:spPr>
      </p:pic>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5" name="Picture 4" descr="Tell Me box"/>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pic>
        <p:nvPicPr>
          <p:cNvPr id="7" name="Picture 6" descr="Animation tab showing zoom optio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i="1" dirty="0">
                <a:solidFill>
                  <a:srgbClr val="D24726"/>
                </a:solidFill>
                <a:latin typeface="Segoe UI" panose="020B0502040204020203" pitchFamily="34" charset="0"/>
                <a:cs typeface="Segoe UI" panose="020B0502040204020203" pitchFamily="34" charset="0"/>
              </a:rPr>
              <a:t>office</a:t>
            </a:r>
            <a:r>
              <a:rPr lang="en-US"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80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5" tooltip="Give feedback about this tour"/>
              </a:rPr>
              <a:t>Give feedback about this tour</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11" name="Picture 10" descr="Tell Me box suggestion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IN" sz="1400" dirty="0">
                <a:latin typeface="Segoe UI Light" panose="020B0502040204020203" pitchFamily="34" charset="0"/>
                <a:cs typeface="Segoe UI Light" panose="020B0502040204020203" pitchFamily="34" charset="0"/>
              </a:rPr>
              <a:t>SELECT THE ARROW WHEN IN SLIDE SHOW MODE</a:t>
            </a:r>
            <a:endParaRPr lang="en-US" sz="1400" dirty="0">
              <a:latin typeface="Segoe UI Light" panose="020B0502040204020203" pitchFamily="34" charset="0"/>
              <a:cs typeface="Segoe UI Light" panose="020B0502040204020203" pitchFamily="34" charset="0"/>
            </a:endParaRPr>
          </a:p>
        </p:txBody>
      </p:sp>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pic>
        <p:nvPicPr>
          <p:cNvPr id="12" name="Picture 11" descr="Arrow pointing right with a hyperlink to give feedback about this tour. Select the image to give feedback about this tour">
            <a:hlinkClick r:id="rId5" tooltip="Select here to give feedback about this tour."/>
            <a:extLst>
              <a:ext uri="{FF2B5EF4-FFF2-40B4-BE49-F238E27FC236}">
                <a16:creationId xmlns:a16="http://schemas.microsoft.com/office/drawing/2014/main" id="{BA92070A-4E3D-4794-84A9-83B8DDF3A12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944145"/>
            <a:ext cx="661940" cy="661940"/>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_Win32_new.potx" id="{95F22252-1276-4CE0-B5B2-7173AC23E7C1}" vid="{5251F4FC-9BFF-4FAA-9D53-CA33255737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4</TotalTime>
  <Words>577</Words>
  <Application>Microsoft Office PowerPoint</Application>
  <PresentationFormat>Widescreen</PresentationFormat>
  <Paragraphs>69</Paragraphs>
  <Slides>9</Slides>
  <Notes>2</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SimHei</vt:lpstr>
      <vt:lpstr>Arial</vt:lpstr>
      <vt:lpstr>Calibri</vt:lpstr>
      <vt:lpstr>Segoe UI</vt:lpstr>
      <vt:lpstr>Segoe UI Light</vt:lpstr>
      <vt:lpstr>Segoe UI Semibold</vt:lpstr>
      <vt:lpstr>Times New Roman</vt:lpstr>
      <vt:lpstr>WelcomeDoc</vt:lpstr>
      <vt:lpstr>Welcome to PowerPoint</vt:lpstr>
      <vt:lpstr>Designer helps you get your point across</vt:lpstr>
      <vt:lpstr>How to use PowerPoint Designer</vt:lpstr>
      <vt:lpstr>Morph</vt:lpstr>
      <vt:lpstr>Setting up Morph</vt:lpstr>
      <vt:lpstr>Working together in real time</vt:lpstr>
      <vt:lpstr>You’re an expert with Tell Me</vt:lpstr>
      <vt:lpstr>Explore without leaving your slides</vt:lpstr>
      <vt:lpstr>More questions about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Sunai Sukanake</dc:creator>
  <cp:keywords/>
  <cp:lastModifiedBy>Sunai Sukanake</cp:lastModifiedBy>
  <cp:revision>2</cp:revision>
  <dcterms:created xsi:type="dcterms:W3CDTF">2018-10-06T06:44:05Z</dcterms:created>
  <dcterms:modified xsi:type="dcterms:W3CDTF">2018-10-06T06:48:14Z</dcterms:modified>
  <cp:version/>
</cp:coreProperties>
</file>