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81" r:id="rId7"/>
    <p:sldId id="280" r:id="rId8"/>
    <p:sldId id="266" r:id="rId9"/>
    <p:sldId id="268" r:id="rId10"/>
    <p:sldId id="282" r:id="rId11"/>
    <p:sldId id="283" r:id="rId12"/>
    <p:sldId id="269" r:id="rId13"/>
    <p:sldId id="271" r:id="rId14"/>
    <p:sldId id="262" r:id="rId15"/>
    <p:sldId id="284" r:id="rId16"/>
    <p:sldId id="274" r:id="rId17"/>
    <p:sldId id="263" r:id="rId18"/>
    <p:sldId id="279" r:id="rId19"/>
    <p:sldId id="272" r:id="rId20"/>
    <p:sldId id="276" r:id="rId21"/>
    <p:sldId id="277" r:id="rId22"/>
    <p:sldId id="278" r:id="rId23"/>
    <p:sldId id="273" r:id="rId24"/>
    <p:sldId id="264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6T20:40:25.656" idx="1">
    <p:pos x="10" y="10"/>
    <p:text>Das Setup und die Konfiguration
Der Angriff
Gegenmaßnahmen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419395" cy="2304256"/>
          </a:xfrm>
        </p:spPr>
      </p:pic>
    </p:spTree>
    <p:extLst>
      <p:ext uri="{BB962C8B-B14F-4D97-AF65-F5344CB8AC3E}">
        <p14:creationId xmlns:p14="http://schemas.microsoft.com/office/powerpoint/2010/main" val="947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" y="1916832"/>
            <a:ext cx="8569417" cy="4176464"/>
          </a:xfrm>
        </p:spPr>
      </p:pic>
    </p:spTree>
    <p:extLst>
      <p:ext uri="{BB962C8B-B14F-4D97-AF65-F5344CB8AC3E}">
        <p14:creationId xmlns:p14="http://schemas.microsoft.com/office/powerpoint/2010/main" val="4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  <a:endParaRPr lang="de-DE" dirty="0"/>
          </a:p>
          <a:p>
            <a:pPr marL="0" lv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204864"/>
            <a:ext cx="801071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276872"/>
            <a:ext cx="685301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388995" cy="4605040"/>
          </a:xfrm>
        </p:spPr>
      </p:pic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2" y="2708920"/>
            <a:ext cx="8324292" cy="2016224"/>
          </a:xfrm>
        </p:spPr>
      </p:pic>
    </p:spTree>
    <p:extLst>
      <p:ext uri="{BB962C8B-B14F-4D97-AF65-F5344CB8AC3E}">
        <p14:creationId xmlns:p14="http://schemas.microsoft.com/office/powerpoint/2010/main" val="20476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Antwort von </a:t>
            </a:r>
            <a:r>
              <a:rPr lang="de-DE" dirty="0" err="1"/>
              <a:t>forged_ns_response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2348880"/>
            <a:ext cx="776134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</p:txBody>
      </p:sp>
      <p:pic>
        <p:nvPicPr>
          <p:cNvPr id="1027" name="Picture 3" descr="C:\Users\TZeimetz\Desktop\firefox-256.e2c1fc556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74" y="520259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21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31" y="3242852"/>
            <a:ext cx="940073" cy="9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2632598" y="2636912"/>
            <a:ext cx="373960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32600" y="3086232"/>
            <a:ext cx="373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47565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12613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322379" y="2267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324902" y="30979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12613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</p:txBody>
      </p:sp>
      <p:pic>
        <p:nvPicPr>
          <p:cNvPr id="6148" name="Picture 4" descr="https://www.brownstonelaw.com/wp-content/uploads/2014/09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9669"/>
            <a:ext cx="358032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axwellsullivan.files.wordpress.com/2013/02/3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8488"/>
            <a:ext cx="553967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6395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466395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14" name="Picture 6" descr="C:\Users\TZeimetz\Desktop\fdasd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42" y="5006754"/>
            <a:ext cx="1298550" cy="1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>
            <a:off x="7164288" y="4100552"/>
            <a:ext cx="2" cy="7621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740352" y="4091071"/>
            <a:ext cx="361" cy="733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785149" y="43006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759453" y="42958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pic>
        <p:nvPicPr>
          <p:cNvPr id="16" name="Picture 6" descr="C:\Users\TZeimetz\Desktop\fdasd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42" y="5006754"/>
            <a:ext cx="1298550" cy="1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17"/>
          <p:cNvCxnSpPr/>
          <p:nvPr/>
        </p:nvCxnSpPr>
        <p:spPr>
          <a:xfrm>
            <a:off x="7164288" y="4100552"/>
            <a:ext cx="2" cy="7621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7740352" y="4091071"/>
            <a:ext cx="361" cy="733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r>
              <a:rPr lang="de-DE" dirty="0" smtClean="0"/>
              <a:t> (weitere)</a:t>
            </a:r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6660232" y="3833420"/>
            <a:ext cx="15865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71" y="3933056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r>
              <a:rPr lang="de-DE" dirty="0" smtClean="0"/>
              <a:t> </a:t>
            </a:r>
            <a:r>
              <a:rPr lang="de-DE" dirty="0" smtClean="0"/>
              <a:t>(Kaminsky)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NS-Records</a:t>
            </a:r>
            <a:endParaRPr lang="de-DE" dirty="0"/>
          </a:p>
        </p:txBody>
      </p: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29" y="3553568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Gegenmaßnahmen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de-DE" dirty="0" smtClean="0"/>
                  <a:t>Gleichverteilung der Transaktionsnummern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den>
                    </m:f>
                    <m:r>
                      <a:rPr lang="de-D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/>
                      <m:t>0</m:t>
                    </m:r>
                    <m:r>
                      <m:rPr>
                        <m:nor/>
                      </m:rPr>
                      <a:rPr lang="de-DE" smtClean="0"/>
                      <m:t>,</m:t>
                    </m:r>
                    <m:r>
                      <m:rPr>
                        <m:nor/>
                      </m:rPr>
                      <a:rPr lang="de-DE"/>
                      <m:t>00001525878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Port-</a:t>
                </a:r>
                <a:r>
                  <a:rPr lang="de-DE" dirty="0" err="1" smtClean="0"/>
                  <a:t>Randomization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Mindestens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dirty="0"/>
                      <m:t>0</m:t>
                    </m:r>
                    <m:r>
                      <m:rPr>
                        <m:nor/>
                      </m:rPr>
                      <a:rPr lang="de-DE" b="0" i="0" dirty="0" smtClean="0"/>
                      <m:t>,</m:t>
                    </m:r>
                    <m:r>
                      <m:rPr>
                        <m:nor/>
                      </m:rPr>
                      <a:rPr lang="de-DE" dirty="0"/>
                      <m:t>00048828125</m:t>
                    </m:r>
                  </m:oMath>
                </a14:m>
                <a:endParaRPr lang="de-DE" dirty="0" smtClean="0"/>
              </a:p>
              <a:p>
                <a:pPr lvl="0"/>
                <a:r>
                  <a:rPr lang="de-DE" dirty="0" smtClean="0"/>
                  <a:t>Random-URL-</a:t>
                </a:r>
                <a:r>
                  <a:rPr lang="de-DE" dirty="0" err="1" smtClean="0"/>
                  <a:t>Capitalizing</a:t>
                </a:r>
                <a:endParaRPr lang="de-DE" dirty="0"/>
              </a:p>
              <a:p>
                <a:pPr lvl="1"/>
                <a:r>
                  <a:rPr lang="de-DE" dirty="0" smtClean="0"/>
                  <a:t>Abhängig von der URL Länge</a:t>
                </a:r>
              </a:p>
              <a:p>
                <a:pPr lvl="1"/>
                <a:r>
                  <a:rPr lang="de-DE" dirty="0"/>
                  <a:t>Bei </a:t>
                </a:r>
                <a:r>
                  <a:rPr lang="de-DE" dirty="0" smtClean="0"/>
                  <a:t>www.wikipedia.de z.B. 11 Buchstaben, also: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/>
                      <m:t>0.00006103515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endParaRPr lang="de-DE" dirty="0"/>
              </a:p>
              <a:p>
                <a:pPr lvl="0"/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2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Angriffs-Szenarien</a:t>
            </a:r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2" y="1916832"/>
            <a:ext cx="8351340" cy="3096344"/>
          </a:xfrm>
        </p:spPr>
      </p:pic>
    </p:spTree>
    <p:extLst>
      <p:ext uri="{BB962C8B-B14F-4D97-AF65-F5344CB8AC3E}">
        <p14:creationId xmlns:p14="http://schemas.microsoft.com/office/powerpoint/2010/main" val="27276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40960" cy="3499232"/>
          </a:xfrm>
        </p:spPr>
      </p:pic>
    </p:spTree>
    <p:extLst>
      <p:ext uri="{BB962C8B-B14F-4D97-AF65-F5344CB8AC3E}">
        <p14:creationId xmlns:p14="http://schemas.microsoft.com/office/powerpoint/2010/main" val="29428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204</Words>
  <Application>Microsoft Office PowerPoint</Application>
  <PresentationFormat>Bildschirmpräsentation (4:3)</PresentationFormat>
  <Paragraphs>85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Cambria Math</vt:lpstr>
      <vt:lpstr>Tw Cen MT</vt:lpstr>
      <vt:lpstr>Wingdings</vt:lpstr>
      <vt:lpstr>Wingdings 2</vt:lpstr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Der Angriff</vt:lpstr>
      <vt:lpstr>Der Angriff</vt:lpstr>
      <vt:lpstr>Der Angriff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Gegenmaßnahmen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Marc</cp:lastModifiedBy>
  <cp:revision>22</cp:revision>
  <dcterms:modified xsi:type="dcterms:W3CDTF">2017-01-27T10:25:51Z</dcterms:modified>
</cp:coreProperties>
</file>