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5" r:id="rId6"/>
    <p:sldId id="281" r:id="rId7"/>
    <p:sldId id="280" r:id="rId8"/>
    <p:sldId id="266" r:id="rId9"/>
    <p:sldId id="268" r:id="rId10"/>
    <p:sldId id="282" r:id="rId11"/>
    <p:sldId id="283" r:id="rId12"/>
    <p:sldId id="269" r:id="rId13"/>
    <p:sldId id="271" r:id="rId14"/>
    <p:sldId id="262" r:id="rId15"/>
    <p:sldId id="284" r:id="rId16"/>
    <p:sldId id="274" r:id="rId17"/>
    <p:sldId id="263" r:id="rId18"/>
    <p:sldId id="279" r:id="rId19"/>
    <p:sldId id="272" r:id="rId20"/>
    <p:sldId id="276" r:id="rId21"/>
    <p:sldId id="277" r:id="rId22"/>
    <p:sldId id="278" r:id="rId23"/>
    <p:sldId id="27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6T20:40:25.656" idx="1">
    <p:pos x="10" y="10"/>
    <p:text>Das Setup und die Konfiguration
Der Angriff
Gegenmaßnahmen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7DF73-EBC5-485E-AFDA-C3F15E732D66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6CB9D-82A2-4859-B5B4-E36855208F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4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511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207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2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7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63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436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16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38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9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38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16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957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986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74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19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556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5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25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80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0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344816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419395" cy="2304256"/>
          </a:xfrm>
        </p:spPr>
      </p:pic>
    </p:spTree>
    <p:extLst>
      <p:ext uri="{BB962C8B-B14F-4D97-AF65-F5344CB8AC3E}">
        <p14:creationId xmlns:p14="http://schemas.microsoft.com/office/powerpoint/2010/main" val="947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" y="1916832"/>
            <a:ext cx="8569417" cy="4176464"/>
          </a:xfrm>
        </p:spPr>
      </p:pic>
    </p:spTree>
    <p:extLst>
      <p:ext uri="{BB962C8B-B14F-4D97-AF65-F5344CB8AC3E}">
        <p14:creationId xmlns:p14="http://schemas.microsoft.com/office/powerpoint/2010/main" val="4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  <a:endParaRPr lang="de-DE" dirty="0"/>
          </a:p>
          <a:p>
            <a:pPr marL="0" lv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204864"/>
            <a:ext cx="801071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0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276872"/>
            <a:ext cx="685301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Angriff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388995" cy="4605040"/>
          </a:xfrm>
        </p:spPr>
      </p:pic>
    </p:spTree>
    <p:extLst>
      <p:ext uri="{BB962C8B-B14F-4D97-AF65-F5344CB8AC3E}">
        <p14:creationId xmlns:p14="http://schemas.microsoft.com/office/powerpoint/2010/main" val="17261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Angriff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2" y="2708920"/>
            <a:ext cx="8324292" cy="2016224"/>
          </a:xfrm>
        </p:spPr>
      </p:pic>
    </p:spTree>
    <p:extLst>
      <p:ext uri="{BB962C8B-B14F-4D97-AF65-F5344CB8AC3E}">
        <p14:creationId xmlns:p14="http://schemas.microsoft.com/office/powerpoint/2010/main" val="20476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Angriff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/>
              <a:t>Antwort von </a:t>
            </a:r>
            <a:r>
              <a:rPr lang="de-DE" dirty="0" err="1"/>
              <a:t>forged_ns_response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2348880"/>
            <a:ext cx="776134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</p:txBody>
      </p:sp>
      <p:pic>
        <p:nvPicPr>
          <p:cNvPr id="1027" name="Picture 3" descr="C:\Users\TZeimetz\Desktop\firefox-256.e2c1fc5568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74" y="520259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21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Zeimetz\Desktop\guyfawkes.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31" y="3242852"/>
            <a:ext cx="940073" cy="9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2632598" y="2636912"/>
            <a:ext cx="373960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632600" y="3086232"/>
            <a:ext cx="373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1475656" y="4005064"/>
            <a:ext cx="0" cy="11545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126136" y="4005064"/>
            <a:ext cx="0" cy="11545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439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4322379" y="2267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324902" y="30979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126136" y="439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</p:txBody>
      </p:sp>
      <p:pic>
        <p:nvPicPr>
          <p:cNvPr id="6148" name="Picture 4" descr="https://www.brownstonelaw.com/wp-content/uploads/2014/09/hac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9669"/>
            <a:ext cx="358032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maxwellsullivan.files.wordpress.com/2013/02/3-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8488"/>
            <a:ext cx="553967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6395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466395" y="34197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14" name="Picture 6" descr="C:\Users\TZeimetz\Desktop\fdasd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42" y="5006754"/>
            <a:ext cx="1298550" cy="15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/>
          <p:cNvCxnSpPr/>
          <p:nvPr/>
        </p:nvCxnSpPr>
        <p:spPr>
          <a:xfrm>
            <a:off x="7164288" y="4100552"/>
            <a:ext cx="2" cy="7621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7740352" y="4091071"/>
            <a:ext cx="361" cy="7330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785149" y="43006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759453" y="42958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2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Aufgabenstellung</a:t>
            </a:r>
          </a:p>
          <a:p>
            <a:pPr lvl="0"/>
            <a:r>
              <a:rPr lang="de-DE" dirty="0"/>
              <a:t>Grundlagen des Angriffs</a:t>
            </a:r>
          </a:p>
          <a:p>
            <a:pPr lvl="0"/>
            <a:r>
              <a:rPr lang="de-DE" dirty="0"/>
              <a:t>Das Setup und die Konfiguration</a:t>
            </a:r>
          </a:p>
          <a:p>
            <a:pPr lvl="0"/>
            <a:r>
              <a:rPr lang="de-DE" dirty="0"/>
              <a:t>Der Angriff</a:t>
            </a:r>
          </a:p>
          <a:p>
            <a:pPr lvl="0"/>
            <a:r>
              <a:rPr lang="de-DE" dirty="0" smtClean="0"/>
              <a:t>Versuchsreihen und Vorgehensweisen</a:t>
            </a:r>
          </a:p>
          <a:p>
            <a:pPr lvl="0"/>
            <a:r>
              <a:rPr lang="de-DE" dirty="0" smtClean="0"/>
              <a:t>Gegenmaßnahmen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A-Records</a:t>
            </a:r>
            <a:endParaRPr lang="de-DE" dirty="0"/>
          </a:p>
        </p:txBody>
      </p:sp>
      <p:pic>
        <p:nvPicPr>
          <p:cNvPr id="16" name="Picture 6" descr="C:\Users\TZeimetz\Desktop\fdasd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42" y="5006754"/>
            <a:ext cx="1298550" cy="15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mit Pfeil 17"/>
          <p:cNvCxnSpPr/>
          <p:nvPr/>
        </p:nvCxnSpPr>
        <p:spPr>
          <a:xfrm>
            <a:off x="7164288" y="4100552"/>
            <a:ext cx="2" cy="7621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7740352" y="4091071"/>
            <a:ext cx="361" cy="7330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r>
              <a:rPr lang="de-DE" dirty="0" smtClean="0"/>
              <a:t> (weitere)</a:t>
            </a:r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A-Records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6660232" y="3833420"/>
            <a:ext cx="15865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://www.cmdsonline.com/wp-content/uploads/top-level-domai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71" y="3933056"/>
            <a:ext cx="1911103" cy="9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r>
              <a:rPr lang="de-DE" dirty="0" smtClean="0"/>
              <a:t> (Kaminsky)</a:t>
            </a:r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NS-Records</a:t>
            </a:r>
            <a:endParaRPr lang="de-DE" dirty="0"/>
          </a:p>
        </p:txBody>
      </p:sp>
      <p:pic>
        <p:nvPicPr>
          <p:cNvPr id="5122" name="Picture 2" descr="http://www.cmdsonline.com/wp-content/uploads/top-level-doma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29" y="3553568"/>
            <a:ext cx="1911103" cy="9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Versuche</a:t>
            </a:r>
          </a:p>
          <a:p>
            <a:pPr lvl="1"/>
            <a:r>
              <a:rPr lang="de-DE" dirty="0" smtClean="0"/>
              <a:t>BIND4, BIND8 (mehrere Versionen) und </a:t>
            </a:r>
            <a:br>
              <a:rPr lang="de-DE" dirty="0" smtClean="0"/>
            </a:br>
            <a:r>
              <a:rPr lang="de-DE" dirty="0" smtClean="0"/>
              <a:t>BIND9 (mehrere Versionen)</a:t>
            </a:r>
          </a:p>
          <a:p>
            <a:pPr lvl="1"/>
            <a:r>
              <a:rPr lang="de-DE" dirty="0" smtClean="0"/>
              <a:t>Mit unterschiedlichen </a:t>
            </a:r>
            <a:r>
              <a:rPr lang="de-DE" dirty="0" err="1" smtClean="0"/>
              <a:t>Betriebsystemen</a:t>
            </a:r>
            <a:endParaRPr lang="de-DE" dirty="0" smtClean="0"/>
          </a:p>
          <a:p>
            <a:pPr lvl="2"/>
            <a:r>
              <a:rPr lang="de-DE" dirty="0" smtClean="0"/>
              <a:t>Ubuntu 8, 14 und 16</a:t>
            </a:r>
          </a:p>
          <a:p>
            <a:pPr lvl="2"/>
            <a:r>
              <a:rPr lang="de-DE" dirty="0" smtClean="0"/>
              <a:t>Suse</a:t>
            </a:r>
          </a:p>
          <a:p>
            <a:pPr lvl="2"/>
            <a:r>
              <a:rPr lang="de-DE" dirty="0" err="1" smtClean="0"/>
              <a:t>centOS</a:t>
            </a:r>
            <a:endParaRPr lang="de-DE" dirty="0" smtClean="0"/>
          </a:p>
          <a:p>
            <a:pPr lvl="2"/>
            <a:r>
              <a:rPr lang="de-DE" dirty="0" err="1" smtClean="0"/>
              <a:t>Manjaro</a:t>
            </a:r>
            <a:endParaRPr lang="de-DE" dirty="0" smtClean="0"/>
          </a:p>
          <a:p>
            <a:pPr lvl="2"/>
            <a:r>
              <a:rPr lang="de-DE" dirty="0" err="1" smtClean="0"/>
              <a:t>Redhat</a:t>
            </a:r>
            <a:r>
              <a:rPr lang="de-DE" dirty="0" smtClean="0"/>
              <a:t> 7</a:t>
            </a:r>
          </a:p>
          <a:p>
            <a:pPr lvl="2"/>
            <a:r>
              <a:rPr lang="de-DE" smtClean="0"/>
              <a:t>Caldera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1:</a:t>
            </a:r>
            <a:br>
              <a:rPr lang="de-DE" dirty="0"/>
            </a:br>
            <a:r>
              <a:rPr lang="de-DE" dirty="0"/>
              <a:t>Schreiben Sie einen einfachen DNS-Server, der Anfragen für A-Records zu </a:t>
            </a:r>
            <a:r>
              <a:rPr lang="de-DE" dirty="0">
                <a:hlinkClick r:id="rId3"/>
              </a:rPr>
              <a:t>www.bank.com</a:t>
            </a:r>
            <a:r>
              <a:rPr lang="de-DE" dirty="0"/>
              <a:t> beantwortet. Dieser Server wird später das Ziel der Umleitung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/>
              <a:t>Aufgabe 2:</a:t>
            </a:r>
            <a:br>
              <a:rPr lang="de-DE" dirty="0"/>
            </a:br>
            <a:r>
              <a:rPr lang="de-DE" dirty="0"/>
              <a:t>Schreiben Sie einen </a:t>
            </a:r>
            <a:r>
              <a:rPr lang="de-DE" dirty="0" err="1"/>
              <a:t>Exploit</a:t>
            </a:r>
            <a:r>
              <a:rPr lang="de-DE" dirty="0"/>
              <a:t> für das gegeben Netzwerk-Setup. (</a:t>
            </a:r>
            <a:r>
              <a:rPr lang="de-DE" dirty="0" err="1"/>
              <a:t>Kaminky</a:t>
            </a:r>
            <a:r>
              <a:rPr lang="de-DE" dirty="0"/>
              <a:t>-DNS-</a:t>
            </a:r>
            <a:r>
              <a:rPr lang="de-DE" dirty="0" err="1"/>
              <a:t>Attack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Zwei Angriffs-Szenarien</a:t>
            </a:r>
          </a:p>
          <a:p>
            <a:pPr lvl="1"/>
            <a:r>
              <a:rPr lang="de-DE" dirty="0" smtClean="0"/>
              <a:t>Klassisches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2"/>
            <a:r>
              <a:rPr lang="de-DE" dirty="0" smtClean="0"/>
              <a:t>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Nicht flexible und sehr statisch</a:t>
            </a:r>
          </a:p>
          <a:p>
            <a:pPr lvl="1"/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/>
          </a:p>
          <a:p>
            <a:pPr lvl="2"/>
            <a:r>
              <a:rPr lang="de-DE" dirty="0" smtClean="0"/>
              <a:t>Gefälschten NS-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Flexibel 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63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4" name="AutoShape 2" descr="Classic_DNS-Cache-Poison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274194" cy="4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2" y="1916832"/>
            <a:ext cx="8351340" cy="3096344"/>
          </a:xfrm>
        </p:spPr>
      </p:pic>
    </p:spTree>
    <p:extLst>
      <p:ext uri="{BB962C8B-B14F-4D97-AF65-F5344CB8AC3E}">
        <p14:creationId xmlns:p14="http://schemas.microsoft.com/office/powerpoint/2010/main" val="27276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640960" cy="3499232"/>
          </a:xfrm>
        </p:spPr>
      </p:pic>
    </p:spTree>
    <p:extLst>
      <p:ext uri="{BB962C8B-B14F-4D97-AF65-F5344CB8AC3E}">
        <p14:creationId xmlns:p14="http://schemas.microsoft.com/office/powerpoint/2010/main" val="29428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Vorher einen 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geschleust</a:t>
            </a:r>
          </a:p>
          <a:p>
            <a:pPr lvl="1"/>
            <a:r>
              <a:rPr lang="de-DE" dirty="0" smtClean="0"/>
              <a:t>Jetzt einen gefälschten NS-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Flexibel </a:t>
            </a:r>
            <a:r>
              <a:rPr lang="de-DE" dirty="0"/>
              <a:t>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39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628800"/>
            <a:ext cx="6828065" cy="5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223</Words>
  <Application>Microsoft Office PowerPoint</Application>
  <PresentationFormat>Bildschirmpräsentation (4:3)</PresentationFormat>
  <Paragraphs>99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Calibri</vt:lpstr>
      <vt:lpstr>Tw Cen MT</vt:lpstr>
      <vt:lpstr>Wingdings</vt:lpstr>
      <vt:lpstr>Wingdings 2</vt:lpstr>
      <vt:lpstr>Galathea</vt:lpstr>
      <vt:lpstr>Hackerpraktikum Part III: DNS-Cache-Poisoning</vt:lpstr>
      <vt:lpstr>Inhalt</vt:lpstr>
      <vt:lpstr>Aufgaben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Das Setup und die Konfigurationen</vt:lpstr>
      <vt:lpstr>Das Setup und die Konfigurationen</vt:lpstr>
      <vt:lpstr>Der Angriff</vt:lpstr>
      <vt:lpstr>Der Angriff</vt:lpstr>
      <vt:lpstr>Der Angriff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Part III: DNS-Cache-Poisoning</dc:title>
  <cp:lastModifiedBy>Marc</cp:lastModifiedBy>
  <cp:revision>25</cp:revision>
  <dcterms:modified xsi:type="dcterms:W3CDTF">2017-01-27T11:28:49Z</dcterms:modified>
</cp:coreProperties>
</file>