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8" r:id="rId8"/>
    <p:sldId id="261" r:id="rId9"/>
    <p:sldId id="269" r:id="rId10"/>
    <p:sldId id="270" r:id="rId11"/>
    <p:sldId id="271" r:id="rId12"/>
    <p:sldId id="262" r:id="rId13"/>
    <p:sldId id="263" r:id="rId14"/>
    <p:sldId id="272" r:id="rId15"/>
    <p:sldId id="273" r:id="rId16"/>
    <p:sldId id="26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1"/>
            <a:r>
              <a:rPr lang="de-DE" dirty="0" smtClean="0"/>
              <a:t>Ziel: Cache dieses Servers mit einem selbstgewählten NS-</a:t>
            </a:r>
            <a:r>
              <a:rPr lang="de-DE" dirty="0" err="1" smtClean="0"/>
              <a:t>Record</a:t>
            </a:r>
            <a:r>
              <a:rPr lang="de-DE" dirty="0" smtClean="0"/>
              <a:t> füllen</a:t>
            </a:r>
          </a:p>
          <a:p>
            <a:pPr lvl="1"/>
            <a:r>
              <a:rPr lang="de-DE" dirty="0" err="1" smtClean="0"/>
              <a:t>Betriebsystem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Bind-Version:</a:t>
            </a:r>
          </a:p>
        </p:txBody>
      </p:sp>
    </p:spTree>
    <p:extLst>
      <p:ext uri="{BB962C8B-B14F-4D97-AF65-F5344CB8AC3E}">
        <p14:creationId xmlns:p14="http://schemas.microsoft.com/office/powerpoint/2010/main" val="282239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1"/>
            <a:r>
              <a:rPr lang="de-DE" dirty="0" smtClean="0"/>
              <a:t>Konfiguration</a:t>
            </a:r>
          </a:p>
        </p:txBody>
      </p:sp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  <a:p>
            <a:pPr lvl="1"/>
            <a:r>
              <a:rPr lang="de-DE" dirty="0" err="1" smtClean="0"/>
              <a:t>Victim</a:t>
            </a:r>
            <a:r>
              <a:rPr lang="de-DE" dirty="0" smtClean="0"/>
              <a:t>-DNS fragt beim </a:t>
            </a:r>
            <a:r>
              <a:rPr lang="de-DE" dirty="0" err="1" smtClean="0"/>
              <a:t>Attacker</a:t>
            </a:r>
            <a:r>
              <a:rPr lang="de-DE" dirty="0" smtClean="0"/>
              <a:t>-DNS nach der IP</a:t>
            </a:r>
          </a:p>
          <a:p>
            <a:pPr lvl="1"/>
            <a:r>
              <a:rPr lang="de-DE" dirty="0" smtClean="0"/>
              <a:t>Korrekte Form der Antwort testen</a:t>
            </a:r>
          </a:p>
          <a:p>
            <a:pPr lvl="1"/>
            <a:r>
              <a:rPr lang="de-DE" dirty="0" smtClean="0"/>
              <a:t>Versteht der Browser die angegeben Informationen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  <a:p>
            <a:pPr lvl="1"/>
            <a:r>
              <a:rPr lang="de-DE" dirty="0" err="1" smtClean="0"/>
              <a:t>Victim</a:t>
            </a:r>
            <a:r>
              <a:rPr lang="de-DE" dirty="0" smtClean="0"/>
              <a:t>-DNS fragt TLD-Server nach NS-Server</a:t>
            </a:r>
          </a:p>
          <a:p>
            <a:pPr lvl="2"/>
            <a:r>
              <a:rPr lang="de-DE" dirty="0" smtClean="0"/>
              <a:t>Erst nur Googles DNS-Server</a:t>
            </a:r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-Skript sendet DNS-Responses</a:t>
            </a:r>
          </a:p>
          <a:p>
            <a:pPr lvl="2"/>
            <a:r>
              <a:rPr lang="de-DE" dirty="0" smtClean="0"/>
              <a:t>Erste Testreihe nur mit A-Records</a:t>
            </a:r>
          </a:p>
          <a:p>
            <a:pPr lvl="2"/>
            <a:r>
              <a:rPr lang="de-DE" dirty="0" smtClean="0"/>
              <a:t>Später auch komplexer mit NS-Records</a:t>
            </a:r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-DNS antwortet immer mit der IP des </a:t>
            </a:r>
            <a:r>
              <a:rPr lang="de-DE" dirty="0" err="1" smtClean="0"/>
              <a:t>Attacker</a:t>
            </a:r>
            <a:r>
              <a:rPr lang="de-DE" dirty="0" smtClean="0"/>
              <a:t>-Webservers</a:t>
            </a:r>
          </a:p>
          <a:p>
            <a:pPr lvl="2"/>
            <a:r>
              <a:rPr lang="de-DE" dirty="0" err="1" smtClean="0"/>
              <a:t>Fake</a:t>
            </a:r>
            <a:r>
              <a:rPr lang="de-DE" dirty="0" smtClean="0"/>
              <a:t>-Porta zum Benutzerdaten abgreifen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Gleichverteilung der Transaktionsnummern</a:t>
            </a:r>
          </a:p>
          <a:p>
            <a:pPr lvl="1"/>
            <a:r>
              <a:rPr lang="de-DE" dirty="0" smtClean="0"/>
              <a:t>Wahrscheinlichkeit</a:t>
            </a:r>
            <a:endParaRPr lang="de-DE" dirty="0"/>
          </a:p>
          <a:p>
            <a:r>
              <a:rPr lang="de-DE" dirty="0" smtClean="0"/>
              <a:t>Port-</a:t>
            </a:r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smtClean="0"/>
              <a:t>Wahrscheinlichkeit</a:t>
            </a:r>
            <a:endParaRPr lang="de-DE" dirty="0"/>
          </a:p>
          <a:p>
            <a:pPr lvl="0"/>
            <a:r>
              <a:rPr lang="de-DE" dirty="0" smtClean="0"/>
              <a:t>Random-URL-</a:t>
            </a:r>
            <a:r>
              <a:rPr lang="de-DE" dirty="0" err="1" smtClean="0"/>
              <a:t>Capitalizing</a:t>
            </a:r>
            <a:endParaRPr lang="de-DE" dirty="0"/>
          </a:p>
          <a:p>
            <a:pPr lvl="1"/>
            <a:r>
              <a:rPr lang="de-DE" dirty="0" smtClean="0"/>
              <a:t>Wahrscheinlichkeit</a:t>
            </a:r>
            <a:endParaRPr lang="de-DE" dirty="0"/>
          </a:p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09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2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</a:t>
            </a:r>
            <a:r>
              <a:rPr lang="de-DE" dirty="0" smtClean="0"/>
              <a:t>Angriffs-Szenarien</a:t>
            </a:r>
            <a:endParaRPr lang="de-DE" dirty="0" smtClean="0"/>
          </a:p>
          <a:p>
            <a:pPr lvl="1"/>
            <a:r>
              <a:rPr lang="de-DE" dirty="0" smtClean="0"/>
              <a:t>Klassisches </a:t>
            </a:r>
            <a:r>
              <a:rPr lang="de-DE" dirty="0" smtClean="0"/>
              <a:t>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  <a:endParaRPr lang="de-DE" dirty="0" smtClean="0"/>
          </a:p>
          <a:p>
            <a:pPr lvl="1"/>
            <a:r>
              <a:rPr lang="de-DE" dirty="0" smtClean="0"/>
              <a:t>Kaminskys </a:t>
            </a:r>
            <a:r>
              <a:rPr lang="de-DE" dirty="0" smtClean="0"/>
              <a:t>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</a:t>
            </a:r>
            <a:r>
              <a:rPr lang="de-DE" dirty="0" smtClean="0"/>
              <a:t>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  <a:endParaRPr lang="de-DE" dirty="0" smtClean="0"/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</a:p>
          <a:p>
            <a:pPr lvl="1"/>
            <a:r>
              <a:rPr lang="de-DE" dirty="0" smtClean="0"/>
              <a:t>Bestandteil der ersten Aufgabe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499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</a:p>
          <a:p>
            <a:pPr lvl="1"/>
            <a:r>
              <a:rPr lang="de-DE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233</Words>
  <Application>Microsoft Office PowerPoint</Application>
  <PresentationFormat>Bildschirmpräsentation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Tw Cen MT</vt:lpstr>
      <vt:lpstr>Wingdings</vt:lpstr>
      <vt:lpstr>Wingdings 2</vt:lpstr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Das Setup und die Konfigurationen</vt:lpstr>
      <vt:lpstr>Das Setup und die Konfigurationen</vt:lpstr>
      <vt:lpstr>Der Angriff</vt:lpstr>
      <vt:lpstr>Versuchsreihen und Vorgehensweisen</vt:lpstr>
      <vt:lpstr>Versuchsreihen und Vorgehensweisen</vt:lpstr>
      <vt:lpstr>Versuchsreihen und Vorgehensweisen</vt:lpstr>
      <vt:lpstr>Gegenmaßnahmen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Zeimetz, Tobias</cp:lastModifiedBy>
  <cp:revision>9</cp:revision>
  <dcterms:modified xsi:type="dcterms:W3CDTF">2017-01-26T17:19:51Z</dcterms:modified>
</cp:coreProperties>
</file>