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5" r:id="rId6"/>
    <p:sldId id="281" r:id="rId7"/>
    <p:sldId id="280" r:id="rId8"/>
    <p:sldId id="266" r:id="rId9"/>
    <p:sldId id="268" r:id="rId10"/>
    <p:sldId id="282" r:id="rId11"/>
    <p:sldId id="283" r:id="rId12"/>
    <p:sldId id="269" r:id="rId13"/>
    <p:sldId id="271" r:id="rId14"/>
    <p:sldId id="262" r:id="rId15"/>
    <p:sldId id="284" r:id="rId16"/>
    <p:sldId id="274" r:id="rId17"/>
    <p:sldId id="263" r:id="rId18"/>
    <p:sldId id="279" r:id="rId19"/>
    <p:sldId id="272" r:id="rId20"/>
    <p:sldId id="276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7DF73-EBC5-485E-AFDA-C3F15E732D66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CB9D-82A2-4859-B5B4-E36855208F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4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51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207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2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7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6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43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6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38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9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38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1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5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86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74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19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556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5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5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80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0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CB9D-82A2-4859-B5B4-E36855208F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419395" cy="2304256"/>
          </a:xfrm>
        </p:spPr>
      </p:pic>
    </p:spTree>
    <p:extLst>
      <p:ext uri="{BB962C8B-B14F-4D97-AF65-F5344CB8AC3E}">
        <p14:creationId xmlns:p14="http://schemas.microsoft.com/office/powerpoint/2010/main" val="947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8" y="1916832"/>
            <a:ext cx="8569417" cy="4176464"/>
          </a:xfrm>
        </p:spPr>
      </p:pic>
    </p:spTree>
    <p:extLst>
      <p:ext uri="{BB962C8B-B14F-4D97-AF65-F5344CB8AC3E}">
        <p14:creationId xmlns:p14="http://schemas.microsoft.com/office/powerpoint/2010/main" val="4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80107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276872"/>
            <a:ext cx="685301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388995" cy="4605040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2" y="2708920"/>
            <a:ext cx="8324292" cy="2016224"/>
          </a:xfrm>
        </p:spPr>
      </p:pic>
    </p:spTree>
    <p:extLst>
      <p:ext uri="{BB962C8B-B14F-4D97-AF65-F5344CB8AC3E}">
        <p14:creationId xmlns:p14="http://schemas.microsoft.com/office/powerpoint/2010/main" val="2047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Antwort von </a:t>
            </a:r>
            <a:r>
              <a:rPr lang="de-DE" dirty="0" err="1"/>
              <a:t>forged_ns_response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2348880"/>
            <a:ext cx="776134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1027" name="Picture 3" descr="C:\Users\TZeimetz\Desktop\firefox-256.e2c1fc5568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74" y="520259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21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31" y="3242852"/>
            <a:ext cx="940073" cy="9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632598" y="2636912"/>
            <a:ext cx="373960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632600" y="3086232"/>
            <a:ext cx="373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47565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12613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322379" y="226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324902" y="30979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12613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</p:txBody>
      </p:sp>
      <p:pic>
        <p:nvPicPr>
          <p:cNvPr id="6148" name="Picture 4" descr="https://www.brownstonelaw.com/wp-content/uploads/2014/09/hac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9669"/>
            <a:ext cx="358032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axwellsullivan.files.wordpress.com/2013/02/3-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8488"/>
            <a:ext cx="553967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6395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466395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14" name="Picture 6" descr="C:\Users\TZeimetz\Desktop\fdasd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785149" y="43006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59453" y="42958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pic>
        <p:nvPicPr>
          <p:cNvPr id="16" name="Picture 6" descr="C:\Users\TZeimetz\Desktop\fdasd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42" y="5006754"/>
            <a:ext cx="1298550" cy="1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/>
          <p:cNvCxnSpPr/>
          <p:nvPr/>
        </p:nvCxnSpPr>
        <p:spPr>
          <a:xfrm>
            <a:off x="7164288" y="4100552"/>
            <a:ext cx="2" cy="7621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7740352" y="4091071"/>
            <a:ext cx="361" cy="7330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(weitere)</a:t>
            </a:r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6660232" y="3833420"/>
            <a:ext cx="15865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71" y="3933056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r>
              <a:rPr lang="de-DE" dirty="0" smtClean="0"/>
              <a:t> (Kaminsky)</a:t>
            </a:r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NS-Records</a:t>
            </a:r>
            <a:endParaRPr lang="de-DE" dirty="0"/>
          </a:p>
        </p:txBody>
      </p: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29" y="3553568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2"/>
            <a:r>
              <a:rPr lang="de-DE" dirty="0" err="1" smtClean="0"/>
              <a:t>Redhat</a:t>
            </a:r>
            <a:r>
              <a:rPr lang="de-DE" dirty="0" smtClean="0"/>
              <a:t> 7</a:t>
            </a:r>
          </a:p>
          <a:p>
            <a:pPr lvl="2"/>
            <a:r>
              <a:rPr lang="de-DE" smtClean="0"/>
              <a:t>Caldera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3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2" y="1916832"/>
            <a:ext cx="8351340" cy="3096344"/>
          </a:xfrm>
        </p:spPr>
      </p:pic>
    </p:spTree>
    <p:extLst>
      <p:ext uri="{BB962C8B-B14F-4D97-AF65-F5344CB8AC3E}">
        <p14:creationId xmlns:p14="http://schemas.microsoft.com/office/powerpoint/2010/main" val="27276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des Angriffs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40960" cy="3499232"/>
          </a:xfrm>
        </p:spPr>
      </p:pic>
    </p:spTree>
    <p:extLst>
      <p:ext uri="{BB962C8B-B14F-4D97-AF65-F5344CB8AC3E}">
        <p14:creationId xmlns:p14="http://schemas.microsoft.com/office/powerpoint/2010/main" val="29428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222</Words>
  <Application>Microsoft Office PowerPoint</Application>
  <PresentationFormat>Bildschirmpräsentation (4:3)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Der Angriff</vt:lpstr>
      <vt:lpstr>Der Angriff</vt:lpstr>
      <vt:lpstr>Der Angriff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Marc</cp:lastModifiedBy>
  <cp:revision>26</cp:revision>
  <dcterms:modified xsi:type="dcterms:W3CDTF">2017-01-27T12:14:18Z</dcterms:modified>
</cp:coreProperties>
</file>