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7" r:id="rId8"/>
    <p:sldId id="266" r:id="rId9"/>
    <p:sldId id="268" r:id="rId10"/>
    <p:sldId id="261" r:id="rId11"/>
    <p:sldId id="269" r:id="rId12"/>
    <p:sldId id="270" r:id="rId13"/>
    <p:sldId id="271" r:id="rId14"/>
    <p:sldId id="262" r:id="rId15"/>
    <p:sldId id="263" r:id="rId16"/>
    <p:sldId id="264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BA50D42-C9CD-4801-B293-61D1F53EC57E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7" name="Rechtec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BA50D42-C9CD-4801-B293-61D1F53EC57E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BA50D42-C9CD-4801-B293-61D1F53EC57E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8" name="Rechtec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Rechtec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BA50D42-C9CD-4801-B293-61D1F53EC57E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26.01.2017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nk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Lukas Jung, Marc </a:t>
            </a:r>
            <a:r>
              <a:rPr lang="de-DE" dirty="0" err="1"/>
              <a:t>Narres</a:t>
            </a:r>
            <a:r>
              <a:rPr lang="de-DE" dirty="0"/>
              <a:t>-Schulz, Oliver Sänger, Tobias </a:t>
            </a:r>
            <a:r>
              <a:rPr lang="de-DE" dirty="0" err="1" smtClean="0"/>
              <a:t>Zeimetz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899592" y="1916832"/>
            <a:ext cx="7344816" cy="18288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Hackerpraktikum</a:t>
            </a:r>
            <a:br>
              <a:rPr lang="de-DE" dirty="0" smtClean="0"/>
            </a:br>
            <a:r>
              <a:rPr lang="de-DE" dirty="0" smtClean="0"/>
              <a:t>Part III: DNS-Cache-</a:t>
            </a:r>
            <a:r>
              <a:rPr lang="de-DE" dirty="0" err="1" smtClean="0"/>
              <a:t>Poisoning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9363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Setup und die Konfigurationen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de-DE" dirty="0" err="1" smtClean="0"/>
              <a:t>Attacker</a:t>
            </a:r>
            <a:r>
              <a:rPr lang="de-DE" dirty="0" smtClean="0"/>
              <a:t>-DNS als Python-Programm</a:t>
            </a:r>
          </a:p>
          <a:p>
            <a:pPr lvl="1"/>
            <a:r>
              <a:rPr lang="de-DE" dirty="0" smtClean="0"/>
              <a:t>Aufgabe 1</a:t>
            </a:r>
          </a:p>
          <a:p>
            <a:pPr lvl="1"/>
            <a:r>
              <a:rPr lang="de-DE" dirty="0" smtClean="0"/>
              <a:t>Angreifer kann eine IP angeben und alle Anfragen werden als A-</a:t>
            </a:r>
            <a:r>
              <a:rPr lang="de-DE" dirty="0" err="1" smtClean="0"/>
              <a:t>Record</a:t>
            </a:r>
            <a:r>
              <a:rPr lang="de-DE" dirty="0" smtClean="0"/>
              <a:t> beantwortet</a:t>
            </a:r>
          </a:p>
        </p:txBody>
      </p:sp>
    </p:spTree>
    <p:extLst>
      <p:ext uri="{BB962C8B-B14F-4D97-AF65-F5344CB8AC3E}">
        <p14:creationId xmlns:p14="http://schemas.microsoft.com/office/powerpoint/2010/main" val="3249947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Setup und die Konfigurationen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de-DE" dirty="0" err="1" smtClean="0"/>
              <a:t>Attacker</a:t>
            </a:r>
            <a:r>
              <a:rPr lang="de-DE" dirty="0" smtClean="0"/>
              <a:t>-DNS als Python-Programm</a:t>
            </a:r>
          </a:p>
          <a:p>
            <a:pPr lvl="1"/>
            <a:r>
              <a:rPr lang="de-DE" dirty="0" smtClean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852807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Setup und die Konfigurationen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de-DE" dirty="0" err="1" smtClean="0"/>
              <a:t>Victim</a:t>
            </a:r>
            <a:r>
              <a:rPr lang="de-DE" dirty="0" smtClean="0"/>
              <a:t>-DNS und Bind</a:t>
            </a:r>
          </a:p>
          <a:p>
            <a:pPr lvl="1"/>
            <a:r>
              <a:rPr lang="de-DE" dirty="0" smtClean="0"/>
              <a:t>Ziel: Cache dieses Servers mit einem selbstgewählten NS-</a:t>
            </a:r>
            <a:r>
              <a:rPr lang="de-DE" dirty="0" err="1" smtClean="0"/>
              <a:t>Record</a:t>
            </a:r>
            <a:r>
              <a:rPr lang="de-DE" dirty="0" smtClean="0"/>
              <a:t> füllen</a:t>
            </a:r>
          </a:p>
          <a:p>
            <a:pPr lvl="1"/>
            <a:r>
              <a:rPr lang="de-DE" dirty="0" err="1" smtClean="0"/>
              <a:t>Betriebsystem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Bind-Version:</a:t>
            </a:r>
          </a:p>
        </p:txBody>
      </p:sp>
    </p:spTree>
    <p:extLst>
      <p:ext uri="{BB962C8B-B14F-4D97-AF65-F5344CB8AC3E}">
        <p14:creationId xmlns:p14="http://schemas.microsoft.com/office/powerpoint/2010/main" val="2822399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Setup und die Konfigurationen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de-DE" dirty="0" err="1" smtClean="0"/>
              <a:t>Victim</a:t>
            </a:r>
            <a:r>
              <a:rPr lang="de-DE" dirty="0" smtClean="0"/>
              <a:t>-DNS und Bind</a:t>
            </a:r>
          </a:p>
          <a:p>
            <a:pPr lvl="1"/>
            <a:r>
              <a:rPr lang="de-DE" dirty="0" smtClean="0"/>
              <a:t>Konfiguration</a:t>
            </a:r>
          </a:p>
        </p:txBody>
      </p:sp>
    </p:spTree>
    <p:extLst>
      <p:ext uri="{BB962C8B-B14F-4D97-AF65-F5344CB8AC3E}">
        <p14:creationId xmlns:p14="http://schemas.microsoft.com/office/powerpoint/2010/main" val="2684800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de-DE" dirty="0" smtClean="0"/>
              <a:t>Der Angriff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de-DE" dirty="0" smtClean="0"/>
              <a:t>Code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6158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Versuchsreihen und Vorgehensweisen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de-DE" dirty="0" smtClean="0"/>
              <a:t>Text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5774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Gegenmaßnahmen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de-DE" dirty="0" smtClean="0"/>
              <a:t>Gleichverteilung der Transaktionsnummern</a:t>
            </a:r>
          </a:p>
          <a:p>
            <a:pPr lvl="1"/>
            <a:r>
              <a:rPr lang="de-DE" dirty="0" smtClean="0"/>
              <a:t>Wahrscheinlichkeit</a:t>
            </a:r>
            <a:endParaRPr lang="de-DE" dirty="0"/>
          </a:p>
          <a:p>
            <a:r>
              <a:rPr lang="de-DE" dirty="0" smtClean="0"/>
              <a:t>Port-</a:t>
            </a:r>
            <a:r>
              <a:rPr lang="de-DE" dirty="0" err="1" smtClean="0"/>
              <a:t>Randomization</a:t>
            </a:r>
            <a:endParaRPr lang="de-DE" dirty="0" smtClean="0"/>
          </a:p>
          <a:p>
            <a:pPr lvl="1"/>
            <a:r>
              <a:rPr lang="de-DE" dirty="0" smtClean="0"/>
              <a:t>Wahrscheinlichkeit</a:t>
            </a:r>
            <a:endParaRPr lang="de-DE" dirty="0"/>
          </a:p>
          <a:p>
            <a:pPr lvl="0"/>
            <a:r>
              <a:rPr lang="de-DE" dirty="0" smtClean="0"/>
              <a:t>Random-URL-</a:t>
            </a:r>
            <a:r>
              <a:rPr lang="de-DE" dirty="0" err="1" smtClean="0"/>
              <a:t>Capitalizing</a:t>
            </a:r>
            <a:endParaRPr lang="de-DE" dirty="0"/>
          </a:p>
          <a:p>
            <a:pPr lvl="1"/>
            <a:r>
              <a:rPr lang="de-DE" dirty="0" smtClean="0"/>
              <a:t>Wahrscheinlichkeit</a:t>
            </a:r>
            <a:endParaRPr lang="de-DE" dirty="0"/>
          </a:p>
          <a:p>
            <a:pPr lvl="0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160938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de-DE" dirty="0"/>
              <a:t>Aufgabenstellung</a:t>
            </a:r>
          </a:p>
          <a:p>
            <a:pPr lvl="0"/>
            <a:r>
              <a:rPr lang="de-DE" dirty="0"/>
              <a:t>Grundlagen des Angriffs</a:t>
            </a:r>
          </a:p>
          <a:p>
            <a:pPr lvl="0"/>
            <a:r>
              <a:rPr lang="de-DE" dirty="0"/>
              <a:t>Das Setup und die Konfiguration</a:t>
            </a:r>
          </a:p>
          <a:p>
            <a:pPr lvl="0"/>
            <a:r>
              <a:rPr lang="de-DE" dirty="0"/>
              <a:t>Der Angriff</a:t>
            </a:r>
          </a:p>
          <a:p>
            <a:pPr lvl="0"/>
            <a:r>
              <a:rPr lang="de-DE" dirty="0" smtClean="0"/>
              <a:t>Versuchsreihen und Vorgehensweisen</a:t>
            </a:r>
          </a:p>
          <a:p>
            <a:pPr lvl="0"/>
            <a:r>
              <a:rPr lang="de-DE" dirty="0" smtClean="0"/>
              <a:t>Gegenmaßnahmen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1492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de-DE" dirty="0"/>
              <a:t>Aufgabe 1:</a:t>
            </a:r>
            <a:br>
              <a:rPr lang="de-DE" dirty="0"/>
            </a:br>
            <a:r>
              <a:rPr lang="de-DE" dirty="0"/>
              <a:t>Schreiben Sie einen einfachen DNS-Server, der Anfragen für A-Records zu </a:t>
            </a:r>
            <a:r>
              <a:rPr lang="de-DE" dirty="0">
                <a:hlinkClick r:id="rId2"/>
              </a:rPr>
              <a:t>www.bank.com</a:t>
            </a:r>
            <a:r>
              <a:rPr lang="de-DE" dirty="0"/>
              <a:t> beantwortet. Dieser Server wird später das Ziel der Umleitung</a:t>
            </a:r>
            <a:r>
              <a:rPr lang="de-DE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5926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de-DE" dirty="0"/>
              <a:t>Aufgabe 2:</a:t>
            </a:r>
            <a:br>
              <a:rPr lang="de-DE" dirty="0"/>
            </a:br>
            <a:r>
              <a:rPr lang="de-DE" dirty="0"/>
              <a:t>Schreiben Sie einen </a:t>
            </a:r>
            <a:r>
              <a:rPr lang="de-DE" dirty="0" err="1"/>
              <a:t>Exploit</a:t>
            </a:r>
            <a:r>
              <a:rPr lang="de-DE" dirty="0"/>
              <a:t> für das gegeben Netzwerk-Setup. (</a:t>
            </a:r>
            <a:r>
              <a:rPr lang="de-DE" dirty="0" err="1"/>
              <a:t>Kaminky</a:t>
            </a:r>
            <a:r>
              <a:rPr lang="de-DE" dirty="0"/>
              <a:t>-DNS-</a:t>
            </a:r>
            <a:r>
              <a:rPr lang="de-DE" dirty="0" err="1"/>
              <a:t>Attack</a:t>
            </a:r>
            <a:r>
              <a:rPr lang="de-DE" dirty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8008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Grundlagen des Angriffs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de-DE" dirty="0" smtClean="0"/>
              <a:t>Zwei </a:t>
            </a:r>
            <a:r>
              <a:rPr lang="de-DE" dirty="0" err="1" smtClean="0"/>
              <a:t>Angreiffsszenarien</a:t>
            </a:r>
            <a:endParaRPr lang="de-DE" dirty="0" smtClean="0"/>
          </a:p>
          <a:p>
            <a:pPr lvl="1"/>
            <a:r>
              <a:rPr lang="de-DE" dirty="0" smtClean="0"/>
              <a:t>Klassisches DNS-Cache-</a:t>
            </a:r>
            <a:r>
              <a:rPr lang="de-DE" dirty="0" err="1" smtClean="0"/>
              <a:t>Poisoning</a:t>
            </a:r>
            <a:endParaRPr lang="de-DE" dirty="0" smtClean="0"/>
          </a:p>
          <a:p>
            <a:pPr lvl="1"/>
            <a:r>
              <a:rPr lang="de-DE" dirty="0" smtClean="0"/>
              <a:t>Kaminskys DNS-Cache-</a:t>
            </a:r>
            <a:r>
              <a:rPr lang="de-DE" dirty="0" err="1" smtClean="0"/>
              <a:t>Poisoning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3486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Grundlagen des Angriffs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/>
              <a:t>Klassisches </a:t>
            </a:r>
            <a:r>
              <a:rPr lang="de-DE" dirty="0" smtClean="0"/>
              <a:t>DNS-Cache-</a:t>
            </a:r>
            <a:r>
              <a:rPr lang="de-DE" dirty="0" err="1" smtClean="0"/>
              <a:t>Poisoning</a:t>
            </a:r>
            <a:endParaRPr lang="de-DE" dirty="0" smtClean="0"/>
          </a:p>
          <a:p>
            <a:pPr lvl="1"/>
            <a:r>
              <a:rPr lang="de-DE" dirty="0" smtClean="0"/>
              <a:t>Auflistung der Idee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1197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Grundlagen des Angriffs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Klassische DNS-Cache-</a:t>
            </a:r>
            <a:r>
              <a:rPr lang="de-DE" dirty="0" err="1" smtClean="0"/>
              <a:t>Poisoning</a:t>
            </a:r>
            <a:endParaRPr lang="de-DE" dirty="0"/>
          </a:p>
          <a:p>
            <a:pPr lvl="1"/>
            <a:r>
              <a:rPr lang="de-DE" dirty="0"/>
              <a:t>Sequenzdiagramm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7151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Grundlagen des Angriffs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Kaminskys DNS-Cache-</a:t>
            </a:r>
            <a:r>
              <a:rPr lang="de-DE" dirty="0" err="1" smtClean="0"/>
              <a:t>Poisoning</a:t>
            </a:r>
            <a:endParaRPr lang="de-DE" dirty="0" smtClean="0"/>
          </a:p>
          <a:p>
            <a:pPr lvl="1"/>
            <a:r>
              <a:rPr lang="de-DE" dirty="0" smtClean="0"/>
              <a:t>Auflistung der Unterschiede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9642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Grundlagen des Angriffs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Kaminskys DNS-Cache-</a:t>
            </a:r>
            <a:r>
              <a:rPr lang="de-DE" dirty="0" err="1" smtClean="0"/>
              <a:t>Poisoning</a:t>
            </a:r>
            <a:endParaRPr lang="de-DE" dirty="0" smtClean="0"/>
          </a:p>
          <a:p>
            <a:pPr lvl="1"/>
            <a:r>
              <a:rPr lang="de-DE" dirty="0" smtClean="0"/>
              <a:t>Sequenzdiagramm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4352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alathea">
  <a:themeElements>
    <a:clrScheme name="Galathea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Galathea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151</Words>
  <Application>Microsoft Office PowerPoint</Application>
  <PresentationFormat>Bildschirmpräsentation (4:3)</PresentationFormat>
  <Paragraphs>55</Paragraphs>
  <Slides>16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Galathea</vt:lpstr>
      <vt:lpstr>Hackerpraktikum Part III: DNS-Cache-Poisoning</vt:lpstr>
      <vt:lpstr>Inhalt</vt:lpstr>
      <vt:lpstr>Aufgaben</vt:lpstr>
      <vt:lpstr>Aufgaben</vt:lpstr>
      <vt:lpstr>Grundlagen des Angriffs</vt:lpstr>
      <vt:lpstr>Grundlagen des Angriffs</vt:lpstr>
      <vt:lpstr>Grundlagen des Angriffs</vt:lpstr>
      <vt:lpstr>Grundlagen des Angriffs</vt:lpstr>
      <vt:lpstr>Grundlagen des Angriffs</vt:lpstr>
      <vt:lpstr>Das Setup und die Konfigurationen</vt:lpstr>
      <vt:lpstr>Das Setup und die Konfigurationen</vt:lpstr>
      <vt:lpstr>Das Setup und die Konfigurationen</vt:lpstr>
      <vt:lpstr>Das Setup und die Konfigurationen</vt:lpstr>
      <vt:lpstr>Der Angriff</vt:lpstr>
      <vt:lpstr>Versuchsreihen und Vorgehensweisen</vt:lpstr>
      <vt:lpstr>Gegenmaßnahmen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Hackerpraktikum Part III: DNS-Cache-Poisoning</dc:title>
  <cp:lastModifiedBy>TZeimetz</cp:lastModifiedBy>
  <cp:revision>5</cp:revision>
  <dcterms:modified xsi:type="dcterms:W3CDTF">2017-01-26T01:03:36Z</dcterms:modified>
</cp:coreProperties>
</file>