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A13B-FEDD-4F44-B721-2258AEE68142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03F2-23DF-C54E-9235-1C7503F37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A13B-FEDD-4F44-B721-2258AEE68142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03F2-23DF-C54E-9235-1C7503F37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A13B-FEDD-4F44-B721-2258AEE68142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03F2-23DF-C54E-9235-1C7503F37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A13B-FEDD-4F44-B721-2258AEE68142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03F2-23DF-C54E-9235-1C7503F37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A13B-FEDD-4F44-B721-2258AEE68142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03F2-23DF-C54E-9235-1C7503F37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A13B-FEDD-4F44-B721-2258AEE68142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03F2-23DF-C54E-9235-1C7503F37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A13B-FEDD-4F44-B721-2258AEE68142}" type="datetimeFigureOut">
              <a:rPr lang="en-US" smtClean="0"/>
              <a:t>3/28/15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03F2-23DF-C54E-9235-1C7503F37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A13B-FEDD-4F44-B721-2258AEE68142}" type="datetimeFigureOut">
              <a:rPr lang="en-US" smtClean="0"/>
              <a:t>3/28/15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03F2-23DF-C54E-9235-1C7503F37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A13B-FEDD-4F44-B721-2258AEE68142}" type="datetimeFigureOut">
              <a:rPr lang="en-US" smtClean="0"/>
              <a:t>3/28/15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03F2-23DF-C54E-9235-1C7503F37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A13B-FEDD-4F44-B721-2258AEE68142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03F2-23DF-C54E-9235-1C7503F37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A13B-FEDD-4F44-B721-2258AEE68142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03F2-23DF-C54E-9235-1C7503F37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4A13B-FEDD-4F44-B721-2258AEE68142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C03F2-23DF-C54E-9235-1C7503F371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703289" y="99815"/>
            <a:ext cx="4172858" cy="544286"/>
          </a:xfrm>
          <a:prstGeom prst="round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06641" y="148578"/>
            <a:ext cx="416950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210 Primary Schools in Western Kenya</a:t>
            </a:r>
          </a:p>
          <a:p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196869" y="1154935"/>
            <a:ext cx="3009904" cy="843735"/>
          </a:xfrm>
          <a:prstGeom prst="round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95905" y="1424249"/>
            <a:ext cx="2820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140 schools receive funding fo</a:t>
            </a:r>
            <a:r>
              <a:rPr lang="en-US" sz="1400" dirty="0" smtClean="0"/>
              <a:t>r an extra contract teacher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1660078" y="1194819"/>
            <a:ext cx="2093128" cy="952084"/>
          </a:xfrm>
          <a:prstGeom prst="roundRect">
            <a:avLst/>
          </a:prstGeom>
          <a:noFill/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15310" y="1493211"/>
            <a:ext cx="181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70 schools receive no extra funding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2572283" y="2690889"/>
            <a:ext cx="2654344" cy="1520929"/>
          </a:xfrm>
          <a:prstGeom prst="round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00532" y="3068910"/>
            <a:ext cx="20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 70 schools: students randomly assigned to either the contract teacher or a civil service teacher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endCxn id="9" idx="0"/>
          </p:cNvCxnSpPr>
          <p:nvPr/>
        </p:nvCxnSpPr>
        <p:spPr>
          <a:xfrm rot="10800000" flipV="1">
            <a:off x="2706642" y="661861"/>
            <a:ext cx="2084520" cy="5329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>
            <a:off x="4791162" y="661860"/>
            <a:ext cx="1910659" cy="493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84614" y="737267"/>
            <a:ext cx="141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Randomization step 1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3917218" y="2013263"/>
            <a:ext cx="2829049" cy="677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86624" y="1104488"/>
            <a:ext cx="28201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ETP schools: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26927" y="2670123"/>
            <a:ext cx="28201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Non-tracked ETP schools:</a:t>
            </a:r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16437" y="1190459"/>
            <a:ext cx="28201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smtClean="0"/>
              <a:t>Comparison schools</a:t>
            </a:r>
            <a:r>
              <a:rPr lang="en-US" sz="1600" b="1" u="sng" dirty="0" smtClean="0"/>
              <a:t>:</a:t>
            </a:r>
          </a:p>
          <a:p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8259310" y="2711654"/>
            <a:ext cx="2654344" cy="1951817"/>
          </a:xfrm>
          <a:prstGeom prst="round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59310" y="3178486"/>
            <a:ext cx="2654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70 schools, classes were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divided into two classes by initial achievement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classes were randomly assigned to either a civil service teacher or a contract teacher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213954" y="2736245"/>
            <a:ext cx="28201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Tracked ETP schools:</a:t>
            </a:r>
          </a:p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26669" y="2146903"/>
            <a:ext cx="141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Randomization step 2</a:t>
            </a:r>
            <a:endParaRPr lang="en-US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747022" y="2013263"/>
            <a:ext cx="2859245" cy="7229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32005" y="4876955"/>
            <a:ext cx="2520704" cy="1503883"/>
          </a:xfrm>
          <a:prstGeom prst="roundRect">
            <a:avLst/>
          </a:prstGeom>
          <a:noFill/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97261" y="5613114"/>
            <a:ext cx="213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35 schools receive funds to monitor and train teachers</a:t>
            </a:r>
            <a:endParaRPr lang="en-US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 rot="10800000" flipV="1">
            <a:off x="1923141" y="4230601"/>
            <a:ext cx="1904349" cy="677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32005" y="4976271"/>
            <a:ext cx="252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Non-tracked monitored ETP schools:</a:t>
            </a:r>
          </a:p>
          <a:p>
            <a:endParaRPr lang="en-US" sz="1600" dirty="0"/>
          </a:p>
        </p:txBody>
      </p:sp>
      <p:sp>
        <p:nvSpPr>
          <p:cNvPr id="46" name="Rounded Rectangle 45"/>
          <p:cNvSpPr/>
          <p:nvPr/>
        </p:nvSpPr>
        <p:spPr>
          <a:xfrm>
            <a:off x="4195263" y="4937874"/>
            <a:ext cx="2351162" cy="1483117"/>
          </a:xfrm>
          <a:prstGeom prst="roundRect">
            <a:avLst/>
          </a:prstGeom>
          <a:noFill/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75952" y="5619108"/>
            <a:ext cx="2257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35 schools receive no funds to monitor and train teachers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191861" y="4914549"/>
            <a:ext cx="2398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Non-tracked non-monitored ETP schools:</a:t>
            </a:r>
          </a:p>
          <a:p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3092882" y="4373122"/>
            <a:ext cx="141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Randomization step 3</a:t>
            </a:r>
            <a:endParaRPr lang="en-US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829826" y="4230602"/>
            <a:ext cx="1572955" cy="7229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7226013" y="5397302"/>
            <a:ext cx="2371373" cy="1268921"/>
          </a:xfrm>
          <a:prstGeom prst="roundRect">
            <a:avLst/>
          </a:prstGeom>
          <a:noFill/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226014" y="5957089"/>
            <a:ext cx="228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35 schools receive funds to monitor and train teachers</a:t>
            </a:r>
            <a:endParaRPr lang="en-US" sz="1200" dirty="0"/>
          </a:p>
        </p:txBody>
      </p:sp>
      <p:cxnSp>
        <p:nvCxnSpPr>
          <p:cNvPr id="57" name="Straight Arrow Connector 56"/>
          <p:cNvCxnSpPr>
            <a:stCxn id="34" idx="2"/>
            <a:endCxn id="58" idx="0"/>
          </p:cNvCxnSpPr>
          <p:nvPr/>
        </p:nvCxnSpPr>
        <p:spPr>
          <a:xfrm rot="5400000">
            <a:off x="8632455" y="4437266"/>
            <a:ext cx="727823" cy="118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226014" y="5391294"/>
            <a:ext cx="236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Tracked monitored ETP schools:</a:t>
            </a:r>
          </a:p>
          <a:p>
            <a:endParaRPr lang="en-US" sz="1600" dirty="0"/>
          </a:p>
        </p:txBody>
      </p:sp>
      <p:sp>
        <p:nvSpPr>
          <p:cNvPr id="59" name="Rounded Rectangle 58"/>
          <p:cNvSpPr/>
          <p:nvPr/>
        </p:nvSpPr>
        <p:spPr>
          <a:xfrm>
            <a:off x="10362530" y="5397302"/>
            <a:ext cx="2124163" cy="1460697"/>
          </a:xfrm>
          <a:prstGeom prst="roundRect">
            <a:avLst/>
          </a:prstGeom>
          <a:noFill/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398814" y="6096298"/>
            <a:ext cx="2124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35 schools receive no funds to monitor and train teachers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0266218" y="5427263"/>
            <a:ext cx="2313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Tracked non-monitored ETP schools: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907546" y="4876955"/>
            <a:ext cx="1509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Randomization step 3</a:t>
            </a:r>
            <a:endParaRPr lang="en-US" sz="12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9596901" y="4663387"/>
            <a:ext cx="1572955" cy="7229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159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Sydney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Rebecca Barter</dc:creator>
  <cp:lastModifiedBy>Rebecca Barter</cp:lastModifiedBy>
  <cp:revision>7</cp:revision>
  <dcterms:created xsi:type="dcterms:W3CDTF">2015-03-28T19:30:40Z</dcterms:created>
  <dcterms:modified xsi:type="dcterms:W3CDTF">2015-03-28T20:29:02Z</dcterms:modified>
</cp:coreProperties>
</file>