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74" r:id="rId5"/>
    <p:sldId id="307" r:id="rId6"/>
    <p:sldId id="308" r:id="rId7"/>
    <p:sldId id="309" r:id="rId8"/>
    <p:sldId id="312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4ab73d9b110e131" providerId="LiveId" clId="{6AA3D91A-73E6-4505-AB62-5D8F020ADE1F}"/>
    <pc:docChg chg="modSld">
      <pc:chgData name=" " userId="a4ab73d9b110e131" providerId="LiveId" clId="{6AA3D91A-73E6-4505-AB62-5D8F020ADE1F}" dt="2022-05-09T13:54:18.172" v="55" actId="20577"/>
      <pc:docMkLst>
        <pc:docMk/>
      </pc:docMkLst>
      <pc:sldChg chg="modSp mod">
        <pc:chgData name=" " userId="a4ab73d9b110e131" providerId="LiveId" clId="{6AA3D91A-73E6-4505-AB62-5D8F020ADE1F}" dt="2022-05-09T13:54:18.172" v="55" actId="20577"/>
        <pc:sldMkLst>
          <pc:docMk/>
          <pc:sldMk cId="3847961372" sldId="308"/>
        </pc:sldMkLst>
        <pc:spChg chg="mod">
          <ac:chgData name=" " userId="a4ab73d9b110e131" providerId="LiveId" clId="{6AA3D91A-73E6-4505-AB62-5D8F020ADE1F}" dt="2022-05-09T13:54:18.172" v="55" actId="20577"/>
          <ac:spMkLst>
            <pc:docMk/>
            <pc:sldMk cId="3847961372" sldId="308"/>
            <ac:spMk id="4" creationId="{F7A2391F-37A6-75DA-6C9F-AFEEF859D3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49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86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3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45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4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4DBC-927B-4879-BCBF-EEC6DC04C51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4A9D-A419-45BA-AE6B-179E64D067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453-0F79-43B1-9999-21D0403B005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4A86-6E75-42B1-887D-FF40C89A6BB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2735-EEE8-42A7-9D08-408999C3861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4264-C1BD-4B26-A461-0C072B67B80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8D22-00F6-4D27-8598-A5D32D7F9D3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A8795AC6-52F3-4474-8D84-CD5B55E0FBF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E9F4-2911-4510-81C8-621BEC97C05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jpg"/><Relationship Id="rId4" Type="http://schemas.openxmlformats.org/officeDocument/2006/relationships/hyperlink" Target="http://www.baddogwoodshop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jpg"/><Relationship Id="rId4" Type="http://schemas.openxmlformats.org/officeDocument/2006/relationships/hyperlink" Target="http://www.baddogwoodsho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69" y="549788"/>
            <a:ext cx="10225530" cy="86709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Team 1: Bad dog woodshop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94" y="3699235"/>
            <a:ext cx="3728906" cy="2608977"/>
          </a:xfrm>
        </p:spPr>
        <p:txBody>
          <a:bodyPr>
            <a:normAutofit lnSpcReduction="10000"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3500" dirty="0">
                <a:solidFill>
                  <a:schemeClr val="tx1"/>
                </a:solidFill>
              </a:rPr>
              <a:t>Zaira perez</a:t>
            </a:r>
          </a:p>
          <a:p>
            <a:r>
              <a:rPr lang="en-US" sz="3500" dirty="0">
                <a:solidFill>
                  <a:schemeClr val="tx1"/>
                </a:solidFill>
              </a:rPr>
              <a:t>Carlie smith</a:t>
            </a:r>
          </a:p>
          <a:p>
            <a:r>
              <a:rPr lang="en-US" sz="3500" dirty="0">
                <a:solidFill>
                  <a:schemeClr val="tx1"/>
                </a:solidFill>
              </a:rPr>
              <a:t>Justin vanhaven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bad dog woodshop?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Your house is your home and we can help make it a reflection of your style, comfort and individuality.  Custom design and crafting of in-home furniture, cabinetry and home elements is affordable and available to you!</a:t>
            </a:r>
          </a:p>
          <a:p>
            <a:pPr marL="0" indent="0" algn="ctr">
              <a:buNone/>
            </a:pPr>
            <a:r>
              <a:rPr lang="en-US" sz="2000" dirty="0"/>
              <a:t>Bring your idea or build one with design consultation.  Unique species and sizes are our specialty!</a:t>
            </a:r>
          </a:p>
          <a:p>
            <a:pPr marL="0" indent="0" algn="ctr">
              <a:buNone/>
            </a:pPr>
            <a:r>
              <a:rPr lang="en-US" sz="2000" dirty="0"/>
              <a:t>Visit </a:t>
            </a:r>
            <a:r>
              <a:rPr lang="en-US" sz="2000" dirty="0">
                <a:hlinkClick r:id="rId4"/>
              </a:rPr>
              <a:t>www.baddogwoodshop.com</a:t>
            </a:r>
            <a:r>
              <a:rPr lang="en-US" sz="2000" dirty="0"/>
              <a:t> today!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0050-6E9C-4973-9DE5-6203BC3166BF}" type="datetime1">
              <a:rPr lang="en-US" sz="1100" smtClean="0"/>
              <a:t>5/9/2022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site for wood products</a:t>
            </a:r>
          </a:p>
          <a:p>
            <a:r>
              <a:rPr lang="en-US" dirty="0"/>
              <a:t>Motivation – site for actual business</a:t>
            </a:r>
          </a:p>
          <a:p>
            <a:r>
              <a:rPr lang="en-US" dirty="0"/>
              <a:t>Ability to order – use Stripe for purchases</a:t>
            </a:r>
          </a:p>
          <a:p>
            <a:r>
              <a:rPr lang="en-US" dirty="0"/>
              <a:t>Modal for custom orders/contact</a:t>
            </a:r>
          </a:p>
          <a:p>
            <a:r>
              <a:rPr lang="en-US" dirty="0"/>
              <a:t>As a woodshop owner, I would like a website that prospective customers can visit to get an idea of what is possible so that I can accept orders for inventoried products or contact them for custom orders.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3843-EC40-4B40-8EA7-FB9314932519}" type="datetime1">
              <a:rPr lang="en-US" sz="1050" smtClean="0"/>
              <a:t>5/9/2022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796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, Mongoose, MongoDB, React</a:t>
            </a:r>
          </a:p>
          <a:p>
            <a:r>
              <a:rPr lang="en-US" dirty="0"/>
              <a:t>Breakdown of tasks and roles: ALL IN!</a:t>
            </a:r>
          </a:p>
          <a:p>
            <a:pPr lvl="1"/>
            <a:r>
              <a:rPr lang="en-US" dirty="0"/>
              <a:t>We collaborated on design and code.  Most of our sessions were in single-coder format.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Design</a:t>
            </a:r>
          </a:p>
          <a:p>
            <a:r>
              <a:rPr lang="en-US" dirty="0"/>
              <a:t>Successes:</a:t>
            </a:r>
          </a:p>
          <a:p>
            <a:pPr lvl="1"/>
            <a:r>
              <a:rPr lang="en-US" dirty="0"/>
              <a:t>Moved forward at all times.  Used faker and actual seeds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F59-1328-4359-933A-2FFBBD3ECFB7}" type="datetime1">
              <a:rPr lang="en-US" sz="1100" smtClean="0"/>
              <a:t>5/9/2022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smtClean="0"/>
              <a:t>5/9/2022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&amp;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want to refine the design</a:t>
            </a:r>
          </a:p>
          <a:p>
            <a:r>
              <a:rPr lang="en-US" dirty="0"/>
              <a:t>Include multiple payment options: </a:t>
            </a:r>
            <a:r>
              <a:rPr lang="en-US" dirty="0" err="1"/>
              <a:t>ApplePay</a:t>
            </a:r>
            <a:r>
              <a:rPr lang="en-US" dirty="0"/>
              <a:t>, </a:t>
            </a:r>
            <a:r>
              <a:rPr lang="en-US" dirty="0" err="1"/>
              <a:t>GooglePay</a:t>
            </a:r>
            <a:r>
              <a:rPr lang="en-US" dirty="0"/>
              <a:t>, PayPal, Venmo</a:t>
            </a:r>
          </a:p>
          <a:p>
            <a:endParaRPr lang="en-US" dirty="0"/>
          </a:p>
          <a:p>
            <a:r>
              <a:rPr lang="en-US" dirty="0"/>
              <a:t>Links: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https://github.com/doctordutch/project3.git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smtClean="0"/>
              <a:t>5/9/2022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4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Your house is your home and we can help make it a reflection of your style, comfort and individuality.  Custom design and crafting of in-home furniture, cabinetry and home elements is affordable and available to you!</a:t>
            </a:r>
          </a:p>
          <a:p>
            <a:pPr marL="0" indent="0" algn="ctr">
              <a:buNone/>
            </a:pPr>
            <a:r>
              <a:rPr lang="en-US" sz="2000" dirty="0"/>
              <a:t>Bring your idea or build one with design consultation.  Unique species and sizes are our specialty!</a:t>
            </a:r>
          </a:p>
          <a:p>
            <a:pPr marL="0" indent="0" algn="ctr">
              <a:buNone/>
            </a:pPr>
            <a:r>
              <a:rPr lang="en-US" sz="2000" dirty="0"/>
              <a:t>Visit </a:t>
            </a:r>
            <a:r>
              <a:rPr lang="en-US" sz="2000" dirty="0">
                <a:hlinkClick r:id="rId4"/>
              </a:rPr>
              <a:t>www.baddogwoodshop.com</a:t>
            </a:r>
            <a:r>
              <a:rPr lang="en-US" sz="2000" dirty="0"/>
              <a:t> today!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smtClean="0"/>
              <a:t>5/9/2022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66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{94777BD7-05AF-43DD-80D7-E962CC1AF62F}tf56535239_win32</Template>
  <TotalTime>28</TotalTime>
  <Words>328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Team 1: Bad dog woodshop</vt:lpstr>
      <vt:lpstr>What is bad dog woodshop?</vt:lpstr>
      <vt:lpstr>Concept: </vt:lpstr>
      <vt:lpstr>Process</vt:lpstr>
      <vt:lpstr>DEMONstration</vt:lpstr>
      <vt:lpstr>Future development &amp; links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Bad dog woodshop</dc:title>
  <dc:creator>Carlie Smith</dc:creator>
  <cp:lastModifiedBy> </cp:lastModifiedBy>
  <cp:revision>1</cp:revision>
  <dcterms:created xsi:type="dcterms:W3CDTF">2022-05-09T13:27:14Z</dcterms:created>
  <dcterms:modified xsi:type="dcterms:W3CDTF">2022-05-09T13:55:36Z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