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0" r:id="rId4"/>
  </p:sldMasterIdLst>
  <p:notesMasterIdLst>
    <p:notesMasterId r:id="rId11"/>
  </p:notesMasterIdLst>
  <p:sldIdLst>
    <p:sldId id="274" r:id="rId5"/>
    <p:sldId id="307" r:id="rId6"/>
    <p:sldId id="308" r:id="rId7"/>
    <p:sldId id="309" r:id="rId8"/>
    <p:sldId id="312" r:id="rId9"/>
    <p:sldId id="31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a4ab73d9b110e131" providerId="LiveId" clId="{6AA3D91A-73E6-4505-AB62-5D8F020ADE1F}"/>
    <pc:docChg chg="undo redo custSel delSld modSld">
      <pc:chgData name=" " userId="a4ab73d9b110e131" providerId="LiveId" clId="{6AA3D91A-73E6-4505-AB62-5D8F020ADE1F}" dt="2022-05-09T21:17:14.742" v="356" actId="404"/>
      <pc:docMkLst>
        <pc:docMk/>
      </pc:docMkLst>
      <pc:sldChg chg="addSp delSp modSp mod setBg delDesignElem">
        <pc:chgData name=" " userId="a4ab73d9b110e131" providerId="LiveId" clId="{6AA3D91A-73E6-4505-AB62-5D8F020ADE1F}" dt="2022-05-09T21:17:14.742" v="356" actId="404"/>
        <pc:sldMkLst>
          <pc:docMk/>
          <pc:sldMk cId="1205248810" sldId="274"/>
        </pc:sldMkLst>
        <pc:spChg chg="mod">
          <ac:chgData name=" " userId="a4ab73d9b110e131" providerId="LiveId" clId="{6AA3D91A-73E6-4505-AB62-5D8F020ADE1F}" dt="2022-05-09T21:17:14.742" v="356" actId="404"/>
          <ac:spMkLst>
            <pc:docMk/>
            <pc:sldMk cId="1205248810" sldId="274"/>
            <ac:spMk id="2" creationId="{1C21E816-31F5-48BB-BD02-D15F2F18B48A}"/>
          </ac:spMkLst>
        </pc:spChg>
        <pc:spChg chg="mod">
          <ac:chgData name=" " userId="a4ab73d9b110e131" providerId="LiveId" clId="{6AA3D91A-73E6-4505-AB62-5D8F020ADE1F}" dt="2022-05-09T21:16:20.648" v="296" actId="1076"/>
          <ac:spMkLst>
            <pc:docMk/>
            <pc:sldMk cId="1205248810" sldId="274"/>
            <ac:spMk id="3" creationId="{835D6E6B-3353-491C-A3C6-F278D6CED8B3}"/>
          </ac:spMkLst>
        </pc:spChg>
        <pc:spChg chg="del">
          <ac:chgData name=" " userId="a4ab73d9b110e131" providerId="LiveId" clId="{6AA3D91A-73E6-4505-AB62-5D8F020ADE1F}" dt="2022-05-09T21:06:32.597" v="212"/>
          <ac:spMkLst>
            <pc:docMk/>
            <pc:sldMk cId="1205248810" sldId="274"/>
            <ac:spMk id="44" creationId="{6B695AA2-4B70-477F-AF90-536B720A1343}"/>
          </ac:spMkLst>
        </pc:spChg>
        <pc:picChg chg="add del mod">
          <ac:chgData name=" " userId="a4ab73d9b110e131" providerId="LiveId" clId="{6AA3D91A-73E6-4505-AB62-5D8F020ADE1F}" dt="2022-05-09T21:13:21.766" v="259" actId="931"/>
          <ac:picMkLst>
            <pc:docMk/>
            <pc:sldMk cId="1205248810" sldId="274"/>
            <ac:picMk id="5" creationId="{1D16E2CF-2257-1045-7798-4823ADFE04A0}"/>
          </ac:picMkLst>
        </pc:picChg>
        <pc:picChg chg="add del mod modCrop">
          <ac:chgData name=" " userId="a4ab73d9b110e131" providerId="LiveId" clId="{6AA3D91A-73E6-4505-AB62-5D8F020ADE1F}" dt="2022-05-09T21:16:15.766" v="295" actId="14100"/>
          <ac:picMkLst>
            <pc:docMk/>
            <pc:sldMk cId="1205248810" sldId="274"/>
            <ac:picMk id="8" creationId="{F0B92F21-44D0-49F2-B59D-6723737D9B5C}"/>
          </ac:picMkLst>
        </pc:picChg>
      </pc:sldChg>
      <pc:sldChg chg="modSp mod">
        <pc:chgData name=" " userId="a4ab73d9b110e131" providerId="LiveId" clId="{6AA3D91A-73E6-4505-AB62-5D8F020ADE1F}" dt="2022-05-09T21:08:22.970" v="229" actId="207"/>
        <pc:sldMkLst>
          <pc:docMk/>
          <pc:sldMk cId="2633271797" sldId="307"/>
        </pc:sldMkLst>
        <pc:spChg chg="mod">
          <ac:chgData name=" " userId="a4ab73d9b110e131" providerId="LiveId" clId="{6AA3D91A-73E6-4505-AB62-5D8F020ADE1F}" dt="2022-05-09T21:06:32.597" v="212"/>
          <ac:spMkLst>
            <pc:docMk/>
            <pc:sldMk cId="2633271797" sldId="307"/>
            <ac:spMk id="2" creationId="{E52D4D1E-BA60-4A23-8EBC-1159C82F9571}"/>
          </ac:spMkLst>
        </pc:spChg>
        <pc:spChg chg="mod">
          <ac:chgData name=" " userId="a4ab73d9b110e131" providerId="LiveId" clId="{6AA3D91A-73E6-4505-AB62-5D8F020ADE1F}" dt="2022-05-09T21:07:08.634" v="222" actId="14100"/>
          <ac:spMkLst>
            <pc:docMk/>
            <pc:sldMk cId="2633271797" sldId="307"/>
            <ac:spMk id="4" creationId="{F7A2391F-37A6-75DA-6C9F-AFEEF859D389}"/>
          </ac:spMkLst>
        </pc:spChg>
        <pc:spChg chg="mod">
          <ac:chgData name=" " userId="a4ab73d9b110e131" providerId="LiveId" clId="{6AA3D91A-73E6-4505-AB62-5D8F020ADE1F}" dt="2022-05-09T21:08:22.970" v="229" actId="207"/>
          <ac:spMkLst>
            <pc:docMk/>
            <pc:sldMk cId="2633271797" sldId="307"/>
            <ac:spMk id="8" creationId="{0225A38C-01DC-AF58-7E92-02055F90BE30}"/>
          </ac:spMkLst>
        </pc:spChg>
        <pc:spChg chg="mod">
          <ac:chgData name=" " userId="a4ab73d9b110e131" providerId="LiveId" clId="{6AA3D91A-73E6-4505-AB62-5D8F020ADE1F}" dt="2022-05-09T21:07:46.184" v="224" actId="1076"/>
          <ac:spMkLst>
            <pc:docMk/>
            <pc:sldMk cId="2633271797" sldId="307"/>
            <ac:spMk id="9" creationId="{F6A7A84A-A1D9-7670-33EB-790C1EBD8FAF}"/>
          </ac:spMkLst>
        </pc:spChg>
      </pc:sldChg>
      <pc:sldChg chg="modSp mod">
        <pc:chgData name=" " userId="a4ab73d9b110e131" providerId="LiveId" clId="{6AA3D91A-73E6-4505-AB62-5D8F020ADE1F}" dt="2022-05-09T21:08:29.602" v="230" actId="207"/>
        <pc:sldMkLst>
          <pc:docMk/>
          <pc:sldMk cId="3847961372" sldId="308"/>
        </pc:sldMkLst>
        <pc:spChg chg="mod">
          <ac:chgData name=" " userId="a4ab73d9b110e131" providerId="LiveId" clId="{6AA3D91A-73E6-4505-AB62-5D8F020ADE1F}" dt="2022-05-09T21:06:32.597" v="212"/>
          <ac:spMkLst>
            <pc:docMk/>
            <pc:sldMk cId="3847961372" sldId="308"/>
            <ac:spMk id="2" creationId="{E52D4D1E-BA60-4A23-8EBC-1159C82F9571}"/>
          </ac:spMkLst>
        </pc:spChg>
        <pc:spChg chg="mod">
          <ac:chgData name=" " userId="a4ab73d9b110e131" providerId="LiveId" clId="{6AA3D91A-73E6-4505-AB62-5D8F020ADE1F}" dt="2022-05-09T21:06:32.597" v="212"/>
          <ac:spMkLst>
            <pc:docMk/>
            <pc:sldMk cId="3847961372" sldId="308"/>
            <ac:spMk id="4" creationId="{F7A2391F-37A6-75DA-6C9F-AFEEF859D389}"/>
          </ac:spMkLst>
        </pc:spChg>
        <pc:spChg chg="mod">
          <ac:chgData name=" " userId="a4ab73d9b110e131" providerId="LiveId" clId="{6AA3D91A-73E6-4505-AB62-5D8F020ADE1F}" dt="2022-05-09T21:08:29.602" v="230" actId="207"/>
          <ac:spMkLst>
            <pc:docMk/>
            <pc:sldMk cId="3847961372" sldId="308"/>
            <ac:spMk id="8" creationId="{0225A38C-01DC-AF58-7E92-02055F90BE30}"/>
          </ac:spMkLst>
        </pc:spChg>
        <pc:spChg chg="mod">
          <ac:chgData name=" " userId="a4ab73d9b110e131" providerId="LiveId" clId="{6AA3D91A-73E6-4505-AB62-5D8F020ADE1F}" dt="2022-05-09T21:07:56.077" v="225" actId="1076"/>
          <ac:spMkLst>
            <pc:docMk/>
            <pc:sldMk cId="3847961372" sldId="308"/>
            <ac:spMk id="9" creationId="{F6A7A84A-A1D9-7670-33EB-790C1EBD8FAF}"/>
          </ac:spMkLst>
        </pc:spChg>
      </pc:sldChg>
      <pc:sldChg chg="modSp mod">
        <pc:chgData name=" " userId="a4ab73d9b110e131" providerId="LiveId" clId="{6AA3D91A-73E6-4505-AB62-5D8F020ADE1F}" dt="2022-05-09T21:08:34.898" v="231" actId="207"/>
        <pc:sldMkLst>
          <pc:docMk/>
          <pc:sldMk cId="3945171099" sldId="309"/>
        </pc:sldMkLst>
        <pc:spChg chg="mod">
          <ac:chgData name=" " userId="a4ab73d9b110e131" providerId="LiveId" clId="{6AA3D91A-73E6-4505-AB62-5D8F020ADE1F}" dt="2022-05-09T21:06:32.597" v="212"/>
          <ac:spMkLst>
            <pc:docMk/>
            <pc:sldMk cId="3945171099" sldId="309"/>
            <ac:spMk id="2" creationId="{E52D4D1E-BA60-4A23-8EBC-1159C82F9571}"/>
          </ac:spMkLst>
        </pc:spChg>
        <pc:spChg chg="mod">
          <ac:chgData name=" " userId="a4ab73d9b110e131" providerId="LiveId" clId="{6AA3D91A-73E6-4505-AB62-5D8F020ADE1F}" dt="2022-05-09T21:06:32.736" v="213" actId="27636"/>
          <ac:spMkLst>
            <pc:docMk/>
            <pc:sldMk cId="3945171099" sldId="309"/>
            <ac:spMk id="4" creationId="{F7A2391F-37A6-75DA-6C9F-AFEEF859D389}"/>
          </ac:spMkLst>
        </pc:spChg>
        <pc:spChg chg="mod">
          <ac:chgData name=" " userId="a4ab73d9b110e131" providerId="LiveId" clId="{6AA3D91A-73E6-4505-AB62-5D8F020ADE1F}" dt="2022-05-09T21:08:34.898" v="231" actId="207"/>
          <ac:spMkLst>
            <pc:docMk/>
            <pc:sldMk cId="3945171099" sldId="309"/>
            <ac:spMk id="8" creationId="{0225A38C-01DC-AF58-7E92-02055F90BE30}"/>
          </ac:spMkLst>
        </pc:spChg>
        <pc:spChg chg="mod">
          <ac:chgData name=" " userId="a4ab73d9b110e131" providerId="LiveId" clId="{6AA3D91A-73E6-4505-AB62-5D8F020ADE1F}" dt="2022-05-09T21:08:02.999" v="226" actId="1076"/>
          <ac:spMkLst>
            <pc:docMk/>
            <pc:sldMk cId="3945171099" sldId="309"/>
            <ac:spMk id="9" creationId="{F6A7A84A-A1D9-7670-33EB-790C1EBD8FAF}"/>
          </ac:spMkLst>
        </pc:spChg>
      </pc:sldChg>
      <pc:sldChg chg="modSp mod">
        <pc:chgData name=" " userId="a4ab73d9b110e131" providerId="LiveId" clId="{6AA3D91A-73E6-4505-AB62-5D8F020ADE1F}" dt="2022-05-09T21:08:42.090" v="233" actId="207"/>
        <pc:sldMkLst>
          <pc:docMk/>
          <pc:sldMk cId="2846145107" sldId="310"/>
        </pc:sldMkLst>
        <pc:spChg chg="mod">
          <ac:chgData name=" " userId="a4ab73d9b110e131" providerId="LiveId" clId="{6AA3D91A-73E6-4505-AB62-5D8F020ADE1F}" dt="2022-05-09T21:06:32.597" v="212"/>
          <ac:spMkLst>
            <pc:docMk/>
            <pc:sldMk cId="2846145107" sldId="310"/>
            <ac:spMk id="2" creationId="{E52D4D1E-BA60-4A23-8EBC-1159C82F9571}"/>
          </ac:spMkLst>
        </pc:spChg>
        <pc:spChg chg="mod">
          <ac:chgData name=" " userId="a4ab73d9b110e131" providerId="LiveId" clId="{6AA3D91A-73E6-4505-AB62-5D8F020ADE1F}" dt="2022-05-09T21:06:32.597" v="212"/>
          <ac:spMkLst>
            <pc:docMk/>
            <pc:sldMk cId="2846145107" sldId="310"/>
            <ac:spMk id="4" creationId="{F7A2391F-37A6-75DA-6C9F-AFEEF859D389}"/>
          </ac:spMkLst>
        </pc:spChg>
        <pc:spChg chg="mod">
          <ac:chgData name=" " userId="a4ab73d9b110e131" providerId="LiveId" clId="{6AA3D91A-73E6-4505-AB62-5D8F020ADE1F}" dt="2022-05-09T21:08:42.090" v="233" actId="207"/>
          <ac:spMkLst>
            <pc:docMk/>
            <pc:sldMk cId="2846145107" sldId="310"/>
            <ac:spMk id="8" creationId="{0225A38C-01DC-AF58-7E92-02055F90BE30}"/>
          </ac:spMkLst>
        </pc:spChg>
        <pc:spChg chg="mod">
          <ac:chgData name=" " userId="a4ab73d9b110e131" providerId="LiveId" clId="{6AA3D91A-73E6-4505-AB62-5D8F020ADE1F}" dt="2022-05-09T21:08:16.020" v="228" actId="1076"/>
          <ac:spMkLst>
            <pc:docMk/>
            <pc:sldMk cId="2846145107" sldId="310"/>
            <ac:spMk id="9" creationId="{F6A7A84A-A1D9-7670-33EB-790C1EBD8FAF}"/>
          </ac:spMkLst>
        </pc:spChg>
      </pc:sldChg>
      <pc:sldChg chg="del">
        <pc:chgData name=" " userId="a4ab73d9b110e131" providerId="LiveId" clId="{6AA3D91A-73E6-4505-AB62-5D8F020ADE1F}" dt="2022-05-09T21:05:17.174" v="210" actId="2696"/>
        <pc:sldMkLst>
          <pc:docMk/>
          <pc:sldMk cId="309406657" sldId="311"/>
        </pc:sldMkLst>
      </pc:sldChg>
      <pc:sldChg chg="modSp mod">
        <pc:chgData name=" " userId="a4ab73d9b110e131" providerId="LiveId" clId="{6AA3D91A-73E6-4505-AB62-5D8F020ADE1F}" dt="2022-05-09T21:08:37.859" v="232" actId="207"/>
        <pc:sldMkLst>
          <pc:docMk/>
          <pc:sldMk cId="292201189" sldId="312"/>
        </pc:sldMkLst>
        <pc:spChg chg="mod">
          <ac:chgData name=" " userId="a4ab73d9b110e131" providerId="LiveId" clId="{6AA3D91A-73E6-4505-AB62-5D8F020ADE1F}" dt="2022-05-09T21:06:32.597" v="212"/>
          <ac:spMkLst>
            <pc:docMk/>
            <pc:sldMk cId="292201189" sldId="312"/>
            <ac:spMk id="2" creationId="{E52D4D1E-BA60-4A23-8EBC-1159C82F9571}"/>
          </ac:spMkLst>
        </pc:spChg>
        <pc:spChg chg="mod">
          <ac:chgData name=" " userId="a4ab73d9b110e131" providerId="LiveId" clId="{6AA3D91A-73E6-4505-AB62-5D8F020ADE1F}" dt="2022-05-09T21:08:37.859" v="232" actId="207"/>
          <ac:spMkLst>
            <pc:docMk/>
            <pc:sldMk cId="292201189" sldId="312"/>
            <ac:spMk id="8" creationId="{0225A38C-01DC-AF58-7E92-02055F90BE30}"/>
          </ac:spMkLst>
        </pc:spChg>
        <pc:spChg chg="mod">
          <ac:chgData name=" " userId="a4ab73d9b110e131" providerId="LiveId" clId="{6AA3D91A-73E6-4505-AB62-5D8F020ADE1F}" dt="2022-05-09T21:08:08.759" v="227" actId="1076"/>
          <ac:spMkLst>
            <pc:docMk/>
            <pc:sldMk cId="292201189" sldId="312"/>
            <ac:spMk id="9" creationId="{F6A7A84A-A1D9-7670-33EB-790C1EBD8FA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493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868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031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451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4DBC-927B-4879-BCBF-EEC6DC04C51F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7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3CCB-60D7-4D43-9F7D-8A1E4FCCE35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567746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3CCB-60D7-4D43-9F7D-8A1E4FCCE35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152691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4A9D-A419-45BA-AE6B-179E64D0675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77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A453-0F79-43B1-9999-21D0403B0051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10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4A86-6E75-42B1-887D-FF40C89A6BB9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9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2735-EEE8-42A7-9D08-408999C38618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2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4264-C1BD-4B26-A461-0C072B67B80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4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8D22-00F6-4D27-8598-A5D32D7F9D35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22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5AC6-52F3-4474-8D84-CD5B55E0FBFC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13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8E8E9F4-2911-4510-81C8-621BEC97C05A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26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03CCB-60D7-4D43-9F7D-8A1E4FCCE35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ddogwoodshop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tordutch/project3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77"/>
          <a:stretch/>
        </p:blipFill>
        <p:spPr>
          <a:xfrm>
            <a:off x="0" y="0"/>
            <a:ext cx="12191980" cy="487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565557"/>
            <a:ext cx="8116399" cy="6373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Team 1: Bad dog woodshop</a:t>
            </a:r>
            <a:br>
              <a:rPr lang="en-US" sz="4000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en-US" sz="27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Final project presentation, 5/11/2022</a:t>
            </a:r>
            <a:endParaRPr lang="en-US" sz="4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7076" y="4876800"/>
            <a:ext cx="3728906" cy="1974396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Zaira perez</a:t>
            </a:r>
          </a:p>
          <a:p>
            <a:r>
              <a:rPr lang="en-US" sz="3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Carlie smith</a:t>
            </a:r>
          </a:p>
          <a:p>
            <a:r>
              <a:rPr lang="en-US" sz="3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Justin vanhaven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bad dog woodshop?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2391F-37A6-75DA-6C9F-AFEEF859D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40864"/>
            <a:ext cx="9603275" cy="312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/>
              <a:t>Your house is your home and we can help make it a reflection of your style, comfort and individuality.  Custom design and crafting of in-home furniture, cabinetry and home elements is affordable and available to you!</a:t>
            </a:r>
          </a:p>
          <a:p>
            <a:pPr marL="0" indent="0" algn="ctr">
              <a:buNone/>
            </a:pPr>
            <a:r>
              <a:rPr lang="en-US" sz="2000" dirty="0"/>
              <a:t>Bring your idea or build one with design consultation.  Unique species and sizes are our specialty!</a:t>
            </a:r>
          </a:p>
          <a:p>
            <a:pPr marL="0" indent="0" algn="ctr">
              <a:buNone/>
            </a:pPr>
            <a:r>
              <a:rPr lang="en-US" sz="2000" dirty="0"/>
              <a:t>Visit </a:t>
            </a:r>
            <a:r>
              <a:rPr lang="en-US" sz="2000" dirty="0">
                <a:hlinkClick r:id="rId3"/>
              </a:rPr>
              <a:t>www.BadDogWoodshop.com</a:t>
            </a:r>
            <a:r>
              <a:rPr lang="en-US" sz="2000" dirty="0"/>
              <a:t> today!</a:t>
            </a:r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225A38C-01DC-AF58-7E92-02055F90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0050-6E9C-4973-9DE5-6203BC3166BF}" type="datetime1">
              <a:rPr lang="en-US" sz="1100" smtClean="0">
                <a:solidFill>
                  <a:srgbClr val="FF0000"/>
                </a:solidFill>
              </a:rPr>
              <a:t>5/9/2022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7A84A-A1D9-7670-33EB-790C1EBD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3" y="5504448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z="1100" smtClean="0"/>
              <a:t>2</a:t>
            </a:fld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63992-30E1-EE4C-F299-8AF01D9A3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8687" y="880364"/>
            <a:ext cx="157212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2391F-37A6-75DA-6C9F-AFEEF859D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Inventory site for wood products</a:t>
            </a:r>
          </a:p>
          <a:p>
            <a:r>
              <a:rPr lang="en-US" sz="2000" dirty="0"/>
              <a:t>Motivation – site for actual business</a:t>
            </a:r>
          </a:p>
          <a:p>
            <a:r>
              <a:rPr lang="en-US" sz="2000" dirty="0"/>
              <a:t>Ability to order – use Stripe for purchases</a:t>
            </a:r>
          </a:p>
          <a:p>
            <a:r>
              <a:rPr lang="en-US" sz="2000" dirty="0"/>
              <a:t>Modal for custom orders/contact</a:t>
            </a:r>
          </a:p>
          <a:p>
            <a:r>
              <a:rPr lang="en-US" sz="2000" dirty="0"/>
              <a:t>As a woodshop owner, I would like a website that prospective customers can visit to get an idea of what is possible so that I can accept orders for inventoried products or contact them for custom orders.</a:t>
            </a:r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225A38C-01DC-AF58-7E92-02055F90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3843-EC40-4B40-8EA7-FB9314932519}" type="datetime1">
              <a:rPr lang="en-US" sz="1050" smtClean="0">
                <a:solidFill>
                  <a:srgbClr val="FF0000"/>
                </a:solidFill>
              </a:rPr>
              <a:t>5/9/2022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7A84A-A1D9-7670-33EB-790C1EBD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3" y="5567022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z="1100" smtClean="0"/>
              <a:t>3</a:t>
            </a:fld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63992-30E1-EE4C-F299-8AF01D9A3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687" y="880364"/>
            <a:ext cx="157212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6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2391F-37A6-75DA-6C9F-AFEEF859D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Technologies used:</a:t>
            </a:r>
          </a:p>
          <a:p>
            <a:pPr lvl="1"/>
            <a:r>
              <a:rPr lang="en-US" sz="1800" dirty="0" err="1"/>
              <a:t>GraphQL</a:t>
            </a:r>
            <a:r>
              <a:rPr lang="en-US" sz="1800" dirty="0"/>
              <a:t>, Mongoose, MongoDB, React</a:t>
            </a:r>
          </a:p>
          <a:p>
            <a:r>
              <a:rPr lang="en-US" sz="2000" dirty="0"/>
              <a:t>Breakdown of tasks and roles: ALL IN!</a:t>
            </a:r>
          </a:p>
          <a:p>
            <a:pPr lvl="1"/>
            <a:r>
              <a:rPr lang="en-US" sz="1800" dirty="0"/>
              <a:t>We collaborated on design and code.  Most of our sessions were in single-coder format.</a:t>
            </a:r>
          </a:p>
          <a:p>
            <a:r>
              <a:rPr lang="en-US" sz="2000" dirty="0"/>
              <a:t>Challenges:</a:t>
            </a:r>
          </a:p>
          <a:p>
            <a:pPr lvl="1"/>
            <a:r>
              <a:rPr lang="en-US" sz="1800" dirty="0"/>
              <a:t>Design, getting seeded inventory to display on Home page</a:t>
            </a:r>
          </a:p>
          <a:p>
            <a:r>
              <a:rPr lang="en-US" sz="2000" dirty="0"/>
              <a:t>Successes:</a:t>
            </a:r>
          </a:p>
          <a:p>
            <a:pPr lvl="1"/>
            <a:r>
              <a:rPr lang="en-US" sz="1800" dirty="0"/>
              <a:t>Moved forward at all times.  Used faker and actual seeds together.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225A38C-01DC-AF58-7E92-02055F90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9F59-1328-4359-933A-2FFBBD3ECFB7}" type="datetime1">
              <a:rPr lang="en-US" sz="1100" smtClean="0">
                <a:solidFill>
                  <a:srgbClr val="FF0000"/>
                </a:solidFill>
              </a:rPr>
              <a:t>5/9/2022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7A84A-A1D9-7670-33EB-790C1EBD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3" y="562832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z="1100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63992-30E1-EE4C-F299-8AF01D9A3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687" y="880364"/>
            <a:ext cx="157212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7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225A38C-01DC-AF58-7E92-02055F90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09C3-8B86-4841-8A50-762E2335F71C}" type="datetime1">
              <a:rPr lang="en-US" sz="1200" smtClean="0">
                <a:solidFill>
                  <a:srgbClr val="FF0000"/>
                </a:solidFill>
              </a:rPr>
              <a:t>5/9/2022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7A84A-A1D9-7670-33EB-790C1EBD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3" y="5592422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z="1100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63992-30E1-EE4C-F299-8AF01D9A3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687" y="880364"/>
            <a:ext cx="157212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 &amp; links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2391F-37A6-75DA-6C9F-AFEEF859D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would want to refine the design</a:t>
            </a:r>
          </a:p>
          <a:p>
            <a:r>
              <a:rPr lang="en-US" sz="2000" dirty="0"/>
              <a:t>Include multiple payment options: </a:t>
            </a:r>
            <a:r>
              <a:rPr lang="en-US" sz="2000" dirty="0" err="1"/>
              <a:t>ApplePay</a:t>
            </a:r>
            <a:r>
              <a:rPr lang="en-US" sz="2000" dirty="0"/>
              <a:t>, </a:t>
            </a:r>
            <a:r>
              <a:rPr lang="en-US" sz="2000" dirty="0" err="1"/>
              <a:t>GooglePay</a:t>
            </a:r>
            <a:r>
              <a:rPr lang="en-US" sz="2000" dirty="0"/>
              <a:t>, PayPal, Venmo</a:t>
            </a:r>
          </a:p>
          <a:p>
            <a:pPr marL="0" indent="0">
              <a:buNone/>
            </a:pPr>
            <a:r>
              <a:rPr lang="en-US" sz="2000" dirty="0"/>
              <a:t>    ~~~~~~~~~~~~~~~~~~~~~~~~~~~~~~~~~~~~~~~~~~~~~~~~~~~~~~~~~~~~~~~~~~~~~</a:t>
            </a:r>
          </a:p>
          <a:p>
            <a:r>
              <a:rPr lang="en-US" sz="2000" dirty="0"/>
              <a:t>Links: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: </a:t>
            </a:r>
            <a:r>
              <a:rPr lang="en-US" sz="1800" dirty="0">
                <a:hlinkClick r:id="rId3"/>
              </a:rPr>
              <a:t>https://github.com/doctordutch/project3.git</a:t>
            </a:r>
            <a:endParaRPr lang="en-US" sz="1800" dirty="0"/>
          </a:p>
          <a:p>
            <a:pPr lvl="1"/>
            <a:r>
              <a:rPr lang="en-US" sz="1800" dirty="0"/>
              <a:t>Heroku: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225A38C-01DC-AF58-7E92-02055F90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09C3-8B86-4841-8A50-762E2335F71C}" type="datetime1">
              <a:rPr lang="en-US" sz="1200" smtClean="0">
                <a:solidFill>
                  <a:srgbClr val="FF0000"/>
                </a:solidFill>
              </a:rPr>
              <a:t>5/9/2022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7A84A-A1D9-7670-33EB-790C1EBD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3" y="562832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z="1100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63992-30E1-EE4C-F299-8AF01D9A3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8687" y="880364"/>
            <a:ext cx="157212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451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42</TotalTime>
  <Words>277</Words>
  <Application>Microsoft Office PowerPoint</Application>
  <PresentationFormat>Widescreen</PresentationFormat>
  <Paragraphs>46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Gallery</vt:lpstr>
      <vt:lpstr>Team 1: Bad dog woodshop Final project presentation, 5/11/2022</vt:lpstr>
      <vt:lpstr>What is bad dog woodshop?</vt:lpstr>
      <vt:lpstr>Concept: </vt:lpstr>
      <vt:lpstr>Process</vt:lpstr>
      <vt:lpstr>Demonstration</vt:lpstr>
      <vt:lpstr>Future development &amp;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1: Bad dog woodshop</dc:title>
  <dc:creator>Carlie Smith</dc:creator>
  <cp:lastModifiedBy> </cp:lastModifiedBy>
  <cp:revision>2</cp:revision>
  <dcterms:created xsi:type="dcterms:W3CDTF">2022-05-09T13:27:14Z</dcterms:created>
  <dcterms:modified xsi:type="dcterms:W3CDTF">2022-05-09T21:17:39Z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