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6" r:id="rId5"/>
    <p:sldId id="258" r:id="rId6"/>
    <p:sldId id="265"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16F4D-8820-44A6-80EE-FBE9561301C9}" type="datetimeFigureOut">
              <a:rPr lang="en-IN" smtClean="0"/>
              <a:pPr/>
              <a:t>15-02-2013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16F4D-8820-44A6-80EE-FBE9561301C9}" type="datetimeFigureOut">
              <a:rPr lang="en-IN" smtClean="0"/>
              <a:pPr/>
              <a:t>15-02-2013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F3B85-F6FD-4824-854D-FDFFD63D1A3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eg"/><Relationship Id="rId7" Type="http://schemas.openxmlformats.org/officeDocument/2006/relationships/hyperlink" Target="http://www.google.com.gh/url?sa=i&amp;rct=j&amp;q=fern+types&amp;source=images&amp;cd=&amp;cad=rja&amp;docid=rmNxjLe0FyJ-eM&amp;tbnid=rXnEadI_Pg6EIM:&amp;ved=0CAUQjRw&amp;url=http://home.howstuffworks.com/asparagus-fern.htm&amp;ei=d88XUbvtJseThgf0s4CwCA&amp;bvm=bv.42080656,d.ZG4&amp;psig=AFQjCNE8iR7ltnzyNpmptZfeeKGbh2mB_g&amp;ust=1360601209492803" TargetMode="External"/><Relationship Id="rId2" Type="http://schemas.openxmlformats.org/officeDocument/2006/relationships/hyperlink" Target="http://www.google.com.gh/url?sa=i&amp;rct=j&amp;q=ferns&amp;source=images&amp;cd=&amp;cad=rja&amp;docid=EC2n2y8sFPGNKM&amp;tbnid=6v9VjAskyDx9aM:&amp;ved=0CAUQjRw&amp;url=http://kmacphoto.net/pic7.html&amp;ei=ks0XUf6QEcjOhAfH8oCIAg&amp;bvm=bv.42080656,d.ZG4&amp;psig=AFQjCNEbcKOZiiflstliTpP7oZjNWkf_Vw&amp;ust=1360600762175978" TargetMode="Externa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jpeg"/><Relationship Id="rId10" Type="http://schemas.openxmlformats.org/officeDocument/2006/relationships/image" Target="../media/image6.jpeg"/><Relationship Id="rId4" Type="http://schemas.openxmlformats.org/officeDocument/2006/relationships/hyperlink" Target="http://www.google.com.gh/url?sa=i&amp;rct=j&amp;q=ferns&amp;source=images&amp;cd=&amp;cad=rja&amp;docid=B3Vuts3fknw3YM&amp;tbnid=OJhtNvWgiK4poM:&amp;ved=0CAUQjRw&amp;url=http://lincahcartoon.blogspot.com/2009/12/ferns-plants-pictures-wallpapers.html&amp;ei=yc0XUYCsPNGWhQfBuoGwCw&amp;bvm=bv.42080656,d.ZG4&amp;psig=AFQjCNEbcKOZiiflstliTpP7oZjNWkf_Vw&amp;ust=1360600762175978" TargetMode="Externa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om.gh/url?sa=i&amp;rct=j&amp;q=fern+cercinate+venation&amp;source=images&amp;cd=&amp;cad=rja&amp;docid=momhnXfZ1rybcM&amp;tbnid=-I6XOJy5XE-uQM:&amp;ved=0CAUQjRw&amp;url=http://cccmkc.edu.hk/~kei-kph/Ferns/ferns_page_1.htm&amp;ei=tNkXUcDWKYqLhQeiwIGIBQ&amp;bvm=bv.42080656,d.ZG4&amp;psig=AFQjCNG0OISgQAi_BQRSQut1UDcZ08udaw&amp;ust=1360603874396861"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hyperlink" Target="http://www.google.com.gh/url?sa=i&amp;rct=j&amp;q=pteridophyte+rachis&amp;source=images&amp;cd=&amp;cad=rja&amp;docid=5j6FBe1qEzqcaM&amp;tbnid=7LQO9zc2bwu7fM:&amp;ved=0CAUQjRw&amp;url=http://www.uwgb.edu/biodiversity/herbarium/pteridophytes/pteridophyte_glossary01.htm&amp;ei=2twXUY_JL5GChQeiqYH4Ag&amp;bvm=bv.42080656,d.ZG4&amp;psig=AFQjCNF0rZpQCjXIfka04RYBbU_HG1tWXw&amp;ust=136060460363114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google.com.gh/url?sa=i&amp;rct=j&amp;q=fern+sporophyll&amp;source=images&amp;cd=&amp;cad=rja&amp;docid=0wR1sCSZSqvJhM&amp;tbnid=r2f-FcyYZk36pM:&amp;ved=0CAUQjRw&amp;url=http://www.bio.miami.edu/dana/226/226F09_6.html&amp;ei=8toXUbHRNIayhAe_qoDQDQ&amp;bvm=bv.42080656,d.ZG4&amp;psig=AFQjCNG5bkCwsKLLp1wUh3bdKENPJcFS8w&amp;ust=1360604122478006" TargetMode="Externa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5.jpeg"/><Relationship Id="rId7" Type="http://schemas.openxmlformats.org/officeDocument/2006/relationships/hyperlink" Target="http://www.google.com.gh/url?sa=i&amp;rct=j&amp;q=epiphytic+ferns&amp;source=images&amp;cd=&amp;cad=rja&amp;docid=Wg8AHxoqMoxztM&amp;tbnid=QY9CuM91oRBsUM:&amp;ved=&amp;url=http://www.indianaturewatch.net/displayimage.php?id=233578&amp;ei=wNcXUZrCNouShge__YHICQ&amp;bvm=bv.42080656,d.ZG4&amp;psig=AFQjCNGHwOpVPYJAX5QT-O-EmZhlNPfJqA&amp;ust=1360603457055251" TargetMode="External"/><Relationship Id="rId2" Type="http://schemas.openxmlformats.org/officeDocument/2006/relationships/image" Target="../media/image14.jpeg"/><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Pteridophytes</a:t>
            </a:r>
            <a:endParaRPr lang="en-IN" dirty="0"/>
          </a:p>
        </p:txBody>
      </p:sp>
      <p:sp>
        <p:nvSpPr>
          <p:cNvPr id="5" name="Content Placeholder 4"/>
          <p:cNvSpPr>
            <a:spLocks noGrp="1"/>
          </p:cNvSpPr>
          <p:nvPr>
            <p:ph idx="1"/>
          </p:nvPr>
        </p:nvSpPr>
        <p:spPr>
          <a:xfrm>
            <a:off x="457200" y="1268760"/>
            <a:ext cx="8229600" cy="5328592"/>
          </a:xfrm>
        </p:spPr>
        <p:txBody>
          <a:bodyPr>
            <a:normAutofit fontScale="77500" lnSpcReduction="20000"/>
          </a:bodyPr>
          <a:lstStyle/>
          <a:p>
            <a:pPr algn="ctr">
              <a:buNone/>
            </a:pPr>
            <a:r>
              <a:rPr lang="en-US" b="1" dirty="0" smtClean="0"/>
              <a:t>General Characteristics of </a:t>
            </a:r>
            <a:r>
              <a:rPr lang="en-US" b="1" dirty="0" err="1" smtClean="0"/>
              <a:t>Pteridophytes</a:t>
            </a:r>
            <a:r>
              <a:rPr lang="en-US" b="1" dirty="0" smtClean="0"/>
              <a:t> I</a:t>
            </a:r>
          </a:p>
          <a:p>
            <a:pPr algn="ctr">
              <a:buNone/>
            </a:pPr>
            <a:endParaRPr lang="en-US" b="1" dirty="0" smtClean="0"/>
          </a:p>
          <a:p>
            <a:r>
              <a:rPr lang="en-IN" dirty="0"/>
              <a:t>The division </a:t>
            </a:r>
            <a:r>
              <a:rPr lang="en-IN" b="1" dirty="0" err="1" smtClean="0"/>
              <a:t>Pterophyta</a:t>
            </a:r>
            <a:r>
              <a:rPr lang="en-IN" dirty="0" smtClean="0"/>
              <a:t> </a:t>
            </a:r>
            <a:r>
              <a:rPr lang="en-IN" dirty="0"/>
              <a:t>includes a group of primitive vascular plants, commonly called </a:t>
            </a:r>
            <a:r>
              <a:rPr lang="en-IN" dirty="0" err="1"/>
              <a:t>pteridophytes</a:t>
            </a:r>
            <a:r>
              <a:rPr lang="en-IN" dirty="0"/>
              <a:t>. </a:t>
            </a:r>
            <a:r>
              <a:rPr lang="en-IN" dirty="0" err="1" smtClean="0"/>
              <a:t>Pteridophytes</a:t>
            </a:r>
            <a:r>
              <a:rPr lang="en-IN" dirty="0" smtClean="0"/>
              <a:t> </a:t>
            </a:r>
            <a:r>
              <a:rPr lang="en-IN" dirty="0"/>
              <a:t>are a group of plants which are well known as</a:t>
            </a:r>
            <a:r>
              <a:rPr lang="en-IN" b="1" dirty="0"/>
              <a:t> ferns </a:t>
            </a:r>
            <a:r>
              <a:rPr lang="en-IN" dirty="0"/>
              <a:t>and are considered as some of Earth’s first land plants. </a:t>
            </a:r>
            <a:endParaRPr lang="en-IN" dirty="0" smtClean="0"/>
          </a:p>
          <a:p>
            <a:r>
              <a:rPr lang="en-IN" dirty="0" err="1" smtClean="0"/>
              <a:t>Pteridophytes</a:t>
            </a:r>
            <a:r>
              <a:rPr lang="en-IN" dirty="0" smtClean="0"/>
              <a:t> </a:t>
            </a:r>
            <a:r>
              <a:rPr lang="en-IN" dirty="0"/>
              <a:t>are mostly terrestrial or aquatic and some species are also epiphytes that grow without soil on the branches of trees.  </a:t>
            </a:r>
            <a:endParaRPr lang="en-IN" dirty="0" smtClean="0"/>
          </a:p>
          <a:p>
            <a:r>
              <a:rPr lang="en-IN" dirty="0" smtClean="0"/>
              <a:t>More </a:t>
            </a:r>
            <a:r>
              <a:rPr lang="en-IN" dirty="0"/>
              <a:t>than 12,000 different species of ferns are distributed worldwide. </a:t>
            </a:r>
            <a:endParaRPr lang="en-IN" dirty="0" smtClean="0"/>
          </a:p>
          <a:p>
            <a:r>
              <a:rPr lang="en-IN" dirty="0" smtClean="0"/>
              <a:t>The </a:t>
            </a:r>
            <a:r>
              <a:rPr lang="en-IN" dirty="0"/>
              <a:t>adult plant body in these plants is known as a </a:t>
            </a:r>
            <a:r>
              <a:rPr lang="en-IN" dirty="0" err="1"/>
              <a:t>sporophyte</a:t>
            </a:r>
            <a:r>
              <a:rPr lang="en-IN" dirty="0"/>
              <a:t> i.e. it shows differentiation into true roots, stem and leaves. The stem is mostly </a:t>
            </a:r>
            <a:r>
              <a:rPr lang="en-IN" b="1" dirty="0"/>
              <a:t>herbaceous</a:t>
            </a:r>
            <a:r>
              <a:rPr lang="en-IN"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892480" cy="6597352"/>
          </a:xfrm>
        </p:spPr>
        <p:txBody>
          <a:bodyPr>
            <a:normAutofit fontScale="85000" lnSpcReduction="20000"/>
          </a:bodyPr>
          <a:lstStyle/>
          <a:p>
            <a:pPr algn="ctr">
              <a:buNone/>
            </a:pPr>
            <a:r>
              <a:rPr lang="en-IN" b="1" dirty="0"/>
              <a:t>Economic </a:t>
            </a:r>
            <a:r>
              <a:rPr lang="en-IN" b="1" dirty="0" smtClean="0"/>
              <a:t>importance</a:t>
            </a:r>
          </a:p>
          <a:p>
            <a:pPr algn="ctr">
              <a:buNone/>
            </a:pPr>
            <a:endParaRPr lang="en-IN" b="1" dirty="0" smtClean="0"/>
          </a:p>
          <a:p>
            <a:r>
              <a:rPr lang="en-IN" b="1" dirty="0"/>
              <a:t>Horticulture</a:t>
            </a:r>
            <a:r>
              <a:rPr lang="en-IN" dirty="0"/>
              <a:t> – Many </a:t>
            </a:r>
            <a:r>
              <a:rPr lang="en-IN" dirty="0" err="1"/>
              <a:t>Pteridophytes</a:t>
            </a:r>
            <a:r>
              <a:rPr lang="en-IN" dirty="0"/>
              <a:t> or ferns are popular horticultural plants and are grown as landscape plants, for cut foliage and also as houseplants.  E.g.  </a:t>
            </a:r>
            <a:r>
              <a:rPr lang="en-IN" i="1" dirty="0" err="1" smtClean="0"/>
              <a:t>Nephrolepis</a:t>
            </a:r>
            <a:r>
              <a:rPr lang="en-IN" dirty="0" smtClean="0"/>
              <a:t> spp</a:t>
            </a:r>
            <a:r>
              <a:rPr lang="en-IN" dirty="0"/>
              <a:t>. (Boston fern), </a:t>
            </a:r>
            <a:r>
              <a:rPr lang="en-IN" i="1" dirty="0" err="1"/>
              <a:t>Asplenium</a:t>
            </a:r>
            <a:r>
              <a:rPr lang="en-IN" i="1" dirty="0"/>
              <a:t> </a:t>
            </a:r>
            <a:r>
              <a:rPr lang="en-IN" i="1" dirty="0" err="1"/>
              <a:t>nidus</a:t>
            </a:r>
            <a:r>
              <a:rPr lang="en-IN" i="1" dirty="0"/>
              <a:t> </a:t>
            </a:r>
            <a:r>
              <a:rPr lang="en-IN" dirty="0"/>
              <a:t>(The Bird's Nest Fern), etc.  </a:t>
            </a:r>
          </a:p>
          <a:p>
            <a:r>
              <a:rPr lang="en-IN" b="1" dirty="0"/>
              <a:t>Fossil fuel</a:t>
            </a:r>
            <a:r>
              <a:rPr lang="en-IN" dirty="0"/>
              <a:t> - Several hundred million years ago ferns and fern allies were the dominant terrestrial plants. Thus, the fossils of these plants have contributed greatly to the formation of our fossil fuels—coal, oil and natural gas.</a:t>
            </a:r>
          </a:p>
          <a:p>
            <a:r>
              <a:rPr lang="en-IN" b="1" dirty="0"/>
              <a:t>Food </a:t>
            </a:r>
            <a:r>
              <a:rPr lang="en-IN" dirty="0"/>
              <a:t>- Various non-western cultures have used the starch rich rhizome and stems of some fern species as a food. Tubers from the King fern (</a:t>
            </a:r>
            <a:r>
              <a:rPr lang="en-IN" i="1" dirty="0" err="1"/>
              <a:t>Ptisana</a:t>
            </a:r>
            <a:r>
              <a:rPr lang="en-IN" i="1" dirty="0"/>
              <a:t> </a:t>
            </a:r>
            <a:r>
              <a:rPr lang="en-IN" i="1" dirty="0" err="1"/>
              <a:t>salicina</a:t>
            </a:r>
            <a:r>
              <a:rPr lang="en-IN" dirty="0"/>
              <a:t>) are a traditional food in New Zealand and the South Pacific. Fern tubers were used for food 30,000 years ago in Europe.  </a:t>
            </a:r>
          </a:p>
          <a:p>
            <a:r>
              <a:rPr lang="en-IN" b="1" dirty="0"/>
              <a:t>Medicine </a:t>
            </a:r>
            <a:r>
              <a:rPr lang="en-IN" dirty="0"/>
              <a:t>- Herbalists have advocated some fern species for treatment of </a:t>
            </a:r>
            <a:r>
              <a:rPr lang="en-IN" dirty="0" smtClean="0"/>
              <a:t>ulcers,  </a:t>
            </a:r>
            <a:r>
              <a:rPr lang="en-IN" dirty="0"/>
              <a:t>rheumatism, intestinal infections, and various other ailments. </a:t>
            </a:r>
          </a:p>
          <a:p>
            <a:pPr>
              <a:buNone/>
            </a:pPr>
            <a:endParaRPr lang="en-IN" dirty="0"/>
          </a:p>
          <a:p>
            <a:pPr algn="ct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r>
              <a:rPr lang="en-IN" b="1" dirty="0"/>
              <a:t>Biological Fertilizer</a:t>
            </a:r>
            <a:r>
              <a:rPr lang="en-IN" dirty="0"/>
              <a:t> - Ferns of the genus </a:t>
            </a:r>
            <a:r>
              <a:rPr lang="en-IN" i="1" dirty="0"/>
              <a:t>Azolla</a:t>
            </a:r>
            <a:r>
              <a:rPr lang="en-IN" dirty="0"/>
              <a:t> commonly known as mosquito fern are very small, floating plants have ability to fix nitrogen from the air into compounds that can then be used by other plants, are used as a biological fertilizer in the rice paddies of Southeast Asia.</a:t>
            </a:r>
          </a:p>
          <a:p>
            <a:r>
              <a:rPr lang="en-IN" b="1" dirty="0"/>
              <a:t>Removal of heavy metals</a:t>
            </a:r>
            <a:r>
              <a:rPr lang="en-IN" dirty="0"/>
              <a:t> - Ferns have been studied and found to be useful in the removal of heavy metals, especially arsenic, from the soil. </a:t>
            </a:r>
            <a:r>
              <a:rPr lang="en-IN" dirty="0" smtClean="0"/>
              <a:t>E.g. </a:t>
            </a:r>
            <a:r>
              <a:rPr lang="en-IN" i="1" dirty="0" err="1" smtClean="0"/>
              <a:t>Pteris</a:t>
            </a:r>
            <a:r>
              <a:rPr lang="en-IN" i="1" smtClean="0"/>
              <a:t> </a:t>
            </a:r>
            <a:r>
              <a:rPr lang="en-IN" smtClean="0"/>
              <a:t>sp. </a:t>
            </a:r>
            <a:endParaRPr lang="en-IN" dirty="0"/>
          </a:p>
          <a:p>
            <a:r>
              <a:rPr lang="en-IN" b="1" dirty="0"/>
              <a:t>Noxious weeds</a:t>
            </a:r>
            <a:r>
              <a:rPr lang="en-IN" dirty="0"/>
              <a:t> - Several ferns are noxious weeds or invasive species. E.g.  Japanese climbing fern (</a:t>
            </a:r>
            <a:r>
              <a:rPr lang="en-IN" i="1" dirty="0" err="1"/>
              <a:t>Lygodium</a:t>
            </a:r>
            <a:r>
              <a:rPr lang="en-IN" i="1" dirty="0"/>
              <a:t> </a:t>
            </a:r>
            <a:r>
              <a:rPr lang="en-IN" i="1" dirty="0" err="1"/>
              <a:t>japonicum</a:t>
            </a:r>
            <a:r>
              <a:rPr lang="en-IN" dirty="0"/>
              <a:t>), mosquito fern (</a:t>
            </a:r>
            <a:r>
              <a:rPr lang="en-IN" i="1" dirty="0"/>
              <a:t>Azolla </a:t>
            </a:r>
            <a:r>
              <a:rPr lang="en-IN" dirty="0"/>
              <a:t>spp.)  and sensitive fern (</a:t>
            </a:r>
            <a:r>
              <a:rPr lang="en-IN" i="1" dirty="0" err="1"/>
              <a:t>Onoclea</a:t>
            </a:r>
            <a:r>
              <a:rPr lang="en-IN" i="1" dirty="0"/>
              <a:t> </a:t>
            </a:r>
            <a:r>
              <a:rPr lang="en-IN" i="1" dirty="0" err="1"/>
              <a:t>sensibilis</a:t>
            </a:r>
            <a:r>
              <a:rPr lang="en-IN" dirty="0"/>
              <a:t>). </a:t>
            </a:r>
          </a:p>
          <a:p>
            <a:r>
              <a:rPr lang="en-IN" dirty="0"/>
              <a:t>Giant water fern (</a:t>
            </a:r>
            <a:r>
              <a:rPr lang="en-IN" i="1" dirty="0" err="1"/>
              <a:t>Salvinia</a:t>
            </a:r>
            <a:r>
              <a:rPr lang="en-IN" i="1" dirty="0"/>
              <a:t> </a:t>
            </a:r>
            <a:r>
              <a:rPr lang="en-IN" i="1" dirty="0" err="1"/>
              <a:t>molesta</a:t>
            </a:r>
            <a:r>
              <a:rPr lang="en-IN" dirty="0"/>
              <a:t>) is one of the world's worst aquatic weeds.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hQSERUTExQWFBUWGSAaGRgYGRwcHBoeHhsbGR8fICAfGyYfICIkHB8cIi8hIycpLCwsHB4yNTAqNSYrLCkBCQoKDgwOGg8PGioiHyQpKi0qLC8tMCosNDUsKiwsLC4sMC0sLSotLCksKS8sKiwvNSwsKiwsLCwwLCwsKSwsLP/AABEIALkBEQMBIgACEQEDEQH/xAAbAAACAwEBAQAAAAAAAAAAAAAEBQIDBgEAB//EAE0QAAIBAgQFAQQIAQcJBQkAAAECEQMhAAQSMQUTIkFRYQYycYEUI0JSkaGxwTMHYnKC0eHwFRYkQ1NzktLxNGOissIXNUR0g5Sz0+L/xAAaAQADAQEBAQAAAAAAAAAAAAACAwQBAAUG/8QAMhEAAQMCAwUIAgMAAwEAAAAAAQACEQMhMUHwBBJRYZETInGBobHB0TLhFFLxI0KCBf/aAAwDAQACEQMRAD8A+Z5akTSqf6wEooAMHctfvHTiillhqgoijyWP/XBiqmgkuRDRGliDBIntPeB64IGXps0GrCxbVSbczMlS2PL34n9qSSk7U+knoC+gJ9PhigVrae0+MOKeUml01aLEMAVD6SAWIHvqoPbYm1zGOZ3g5R2R1ZWIDCdr7FYse9xPfDBUEwUQdGKTH4fv8sSYSdu14jBn0OFUruTF/MbR8cWplgh09IOxJBJuPsL9o+pkD88H2gyXb4Qy8PYrbp8SYJPgDck+n5YYVMsVkASs6RLXqOImSBdQf2O5kcp0QS5MBlAvUl6hlgI0rYWk9U4MZdSK6hgTKdaBQqRrepad5PykDE76hS3OKCpBmJVGF/eaIkeAJss7KLnc4spZUKpvqgeIkHsey+k3wXl8orrCmEkMtpaIjUfVzJB7D4jBNYCYpJy1len1gAknvJk32BjthLql4GtaySy7IKPCaJUo1MspUysNLA9jqBwRnn5laoHcPUMlyGB1SJbqtI2krvEbYCTNLU6E0uI61NnJmZU+NvjAPpiGb0srKwFToJAJC1VjuA1mjuBeJwuHF19a0UN5go982t1DiUQGNS2ESNIkAx8ZwLR4mapUCmQsy8giwOwK+6D58d++MzlK6nQHFlJPQonzvqFvlbGoymbTksFrNUZgBRUjaCdSsZ2iOo7QPTDKlEU8p1oonU91B52so5isx1aQoWTclr9vAMkTEDA+t1U6T7wKNq7g7d9x2PfY49VWHYspOk3OxHm0bb7doxxupvdGg2U76Z82gSbz5OGtAAXAABCVyTJJPMWWBPfz33vgc59iwZbGIjcNv+u2GmZkLfemQWHlDafzvgBsiUNRY2JhvGlv3GHsc0i6ppgOQ2xBIsRqA+IMfgR+WDuGVizBLkMI1bHV0tOxn3Y22JxBkDaZhjpFpMsZa0C4tecXUKCrpao6hg6wigkjqBlj7qqBNt/TvjXkEc00tTHO1NO5H9Zgv7/tijmSpsHHck6aY7xqPUfli5Ms9MnUEy6AkAkBqjwYmTJ39MQKT1lZi2vMSIE9ltGJGwNa9CoAIslpWT1HUp25dl1G8AnsDAvNvOIA9wfyuLQfF474PqVlvqqJUEe4lObx2Podr/HA1akCFZC7H7QYfHYi3j1xQHcdeieLhDqR1Tq2tBFiSN5BtHYQdr4kGTTBpS0e9rYXmZgW2gR6TjyKWkgao3Ue+vyO49Rg/Iqt9SsRIhgYCz5BuTgnO3QiL91KGYx69pF/x3MY7SEg7tsTHYTF7eSL40NTLLMiDPfAlanbTsDYxaRYkH4kD8MCK4OSwVgckveiwILRaLeo+GLHzLgEACT+AHgD18748eHavdF1N48f9MdTJxaWnc7Sd8EXNOK0uBUxUDCVQJNhtfz6m/eNsAVqTDf4emDWplepVkd5sPQfDyO+CvoJqOgWGaxIO0DyOwgYEPDb5Id4NSYpaYxOhkS6uyxFMSQdz8PgBONRxBVpMpdnAIkQkqRMeIjtEjAKomkUwwAYEkAGWOowD6RHx/LGDaCWyAsFYkSAs9y/UY9jVfQX+4PxGOY7+UNFb240UNlqWoUwLS5xFaYL1n6pUEeg7QPli2hm0Ruph0u5EXkaSQbeWhR6kYFydforISJ5Za29tx474XDrnWKXBvrNUJT6aVMKBzCSQbwAbfvgrhWbqCs/LZkVRGn7JAn3l90/asQe+KuGVA1aiCCIXSCe5ucEcC4bUJJKuA6kMT0kEgwb37m8d8HUIAdvcPcn4CNxiZXslxAcohEAYNCtcAA92va0bW9MQzlLUWKz+n4sP/KLAb3nDOnwJkpVF1qGYL1L5G9jePhe84ry/CWRCuqSLgge4e5E+fPb88J7RkktOaVvtkkIPKJ7o1BZswB0D8ANW/mcHZPJaJBUBGtUhKhJEyZY9XYWjaR3xbkeElAdEyw99iGkyJget/nG+PNkpIA1s0XLH7XpbbC31A4mChc8ZFGMNKkm7ESDG9rkHxAEDaAOwwDncwq6gSwUlTzRtYbbWEk3NmA8by+nMaYQdTAaHEdr9AMT6Xswttj2WotfkEMyiXy79x/N8fphbW7t3a+vZDhiqmoFxq0U82g7odNVbb2thRxBwyKqVHYFiGp1I1oRBH73HqDiPEa1A/WUC9B9npEHebkEWEeDGNLxDh1Wtw7JPV5J11dKV1BFSIYEVSFJbQQDNzAPjFQ/490nM+GXDDpCrpU8zrXJZHLlUktTDn7MzM9rbEY13A8iUalV5bFSCW5iwGMkCPuxFlA+d8W5P2YWmAdBeoFBNSnmWVrmA6hqarpN7Ak2IvhjWypuSdTqVUEi9QQqsHk3vJkbHt2xNtG1NfZuvW3p4KerVBPdWUrZOqiAtTaWDLUIk2texmDJG209sBurUSsKWRuxBMeQO9hNsb96CAGDswA6YiIkC9yL4pzWRUk6W1FHDAKGmfERJsSDE74Bm2ZEJbaxwIWK4zQlUXS97qwU+6d1I8g/rg0ZBTLS2si5Wy3WCSImSJg2+eNDUy8OQAQdPr4jAlagoZSSSY1NEyLwFPkHBDaZAARs2ghsBJqVMo4JYpI0hxaTJMNEET6RgLM8Gt9XdiSpBgQfl2O4+XnDh6pquyoJRDBLCznZhEW09vh2nHDRg6SRMadXqJIa8yRt8sOFVzTOaZ27s1Ncu5LVaKqgfTqrVJZ9T0+YyosR0kMDHpgSnRp87rFWtqsxqQF6rKY8B9MkbYMzKBkUELpBLINWq5iWGkRJjyfjimltF7bST+U3wAdn5aOPwhLwXbw15qrLUqkA1KnIDGyhQsA7R9rfC9qVMOdGYak6kgB1I/XsfX8MM2y6VTU5qvUaqyt0xrDIGkhiR7wJEdzHeMU5ZhWYivSmmoPUSOYgGwfvPmww1rok9Yj5xWtjHrhor1TKRArxzGJ5dRREwN58zIUd4PpMzkSAwZ9YO50gGBtad8do5mmJWUIiVCVC2rbphjb0vGIPQghV51IHbUQyTGqDJMWwMnDDXp5ICT4KnLawDpOu+w94DbzGJVSIvDKftwCn6yPibYJqA0wFfoqkAGoskaWvo2gFrE+hC/eGKEr6W01AFqEdLfZcfp/1742ZuBrX+IyprQn4kb72+PcehwI9LlmSenYjfQSN176T38Ym66WPLBC76DddXp3AxMZcGCRFpFtvQ/PBCyzBMctwui6rU1MTTu4MAdhIAmReA36YZcOGWVjTpgE1lJWoSTUQ6LUwB0tDCxIG5nbGOzdFySyMTp3i0fh2OPZV2TTmFYNyyN947/l+s4B2zlzfz8vb1WmnI/JXnKZisvMrmoypAvJCydtoUfhimtTdDGoCD7oM/IkY1nAuIUM3qps60S+qaZkDSBK6TPWQLROokA4TPkBq02AqKYG11ExPkg/kca2sd4tcIjKPb1WioQYcIQOgeV/H+7HsE82l5H5Y9gt48Cs3kPSVPobTKxmBMd5pGAPmDgfJ0UcjWeUkiAAWdz4AA/PDr2d4Ka1Ah9SIawKhR1PFNlhSdrm9saKnwvLIGr1KiTT6VCjopnxqJu3aZJtYDvlbamsJaJJ5IqtYAwk2W4etMk8pkG81GXVa/lj6WjDJKU2NwbCDqXcEbixnaPOGHC+HGo3MLMaYhoUrBX/h7iRJne0bhhnOK0xTXloVBmFUC9+5iwgi8E3A9MeXUrFx4nXFQucSVnaVAvYqQDZoN0tZh+Hb+zHMjw6qxam8rUQnl1NJC1ABMT9q24G3zswqqlHS1RzrckAAG9iYELMG2/kecZnN/SHdczVrLQNMjRpkpT8z2v33nDacvnADLx5ceBRNE8k4y1RdPMcFULcusB/qnsA3w/tHbFmdpojFKp5dRHCl7SJEpVAP2TEE7Ai8ThFnM7TLM5zD6q16i0lOg3IXpKyotMG8HFmSoUqoYB6tXRSJpqQxICMCQhI2Inp29LYZ2OZnofnz8RHmYp3vOteaZ16FOoBoJWpMvpkQR02YmCCbxGzDbCvj1NqYArpUR19zMUQImNmuD8RPwwblqTDS1NKFLazluoXkNe8yRb449U4FmUpItKtrmQULK6sZDKFDqWt/Otax3xzCGOEkef3/AKFzSAZlZGpWSq01FdTNyp1MWI6idREk7xIAx9AynFGo8DytamqKaVUrJQMTPNuATvNtUyATGMjnOBV1VjVoukGfcJTxYr0qPTDnhWTrZjheYpppWmpasLTq5YGpRe1zO2KNpLHtbewcOY4fK9ZsOaq87/KUzMrJlwo5gLSffAOrRIW0sdRJkyR82OT9o0zNatXP1dHLqFohgNT1Kp0qTHfpPTeBPrjFez+R15mirDpNRNUj7JIJn+rOKKXDS1OrUJChQGAMyQxIGwgdt/Iwbtkofi0QbXxxOh5qV1CmRAEL6aKKUlqFX108qp5hUjrqkaib2kE7eTFsUJw7ppU3knQatUEWgEmT2N9RjtAxjeB1Kr5c5ZT9VzeYUC9VRvq1CyTEXBv6zMRj6NxMmvQrOn1dI1Bl0IB9wGGaRGm8qN7i28482tTNF0TnjrO5P+KGpT3DEpD9Kc0jVALc51FOy6lW1y/UQCgLXkSbATi1mQs3UBylAM+8NURsPJ/QwMHPTArVKaAKmWUBgJsSJIHa3SPN8A8kqkkwztPqPERIGmwv4wEg5R+/17pZPHWgq6tKF0qILTf03JnybX9cLKtQgmBqj7O3aCZ2Fpj+/DlcwKnMaGas8KiqBEReALiINhq9IuBRncgaRZSDNNZafJ2/H1wxjosdawWi2KSU0r6uk9ElijMgkLEAECVBB/LHXrMBNdBSA2cNKlvu+ZiT/VGJ8Qz+kKqddSAYXpa/eQJAG1/78DtmK7ENUpUqpn3ah1A3kagIm+9798WNBdcgD0Pv7qho3omAoJxMFA6oWFhGxkiARPvAMCpj+afTDRRzGpjQRUIkjWOYo7a9Nys3AbtBjCqiazVErBahKVOaJpgLMliKYFluF6R3GBK3CqlGpTerQID7rqYGC27GQASCO8RvHZhpsJgGDrmE91Fv/UpvxHKqrAV8oqBzdkGxncNAAWDM+n4FUMjyqZYAZimCOUrEFhUkGDJjSo67yD0rcNOCuC09SlsoOYpJV8s7TBJ0ypk6QTAvaJuPewp4lmMpzRTTm0UpylMiwIkkvcANraTftpHYYUwk2vbxPpMiOWISWz014iF6hUILgcwPuUqXNjJYenfuN8U1aIq09NRZi9iJU+h7j0wTTz9RkaixSqpstSIOn9j2/S+LWQqBUkQsh58CNyT8BMSZxklp5oZg80Bl0Ohaj7CzERAO3nucedCQ4FgvUtyTP+L+L4lmH+sC6QtNto7QO52JOCadHoYkbAqf1H5YIui+tZLSYQ5IVqLn3KvQYixNx++E9Ytlcww06lO6n7Sn9D64aUU5mTejrAqUyrIJ99Se3mD42wNm6b1oNf8AiBAASOojcE+TePOHU7Eg4YH4KYyBY4YfRQHFMzTaqGpDpEHaB2tHYjzgrO5pqyopXSygmZuFmQfQhQLntfviXCuFDXFQJo1Aa2JBmJgCbxuYB3G04u4tm6YoqKenW0pUIPwNreIBMx284YXN3mtaJjNPABIjLNF/5fofdof/AGZ//dj2Mtq9MewX8dvE+n0nby+q5Th/QtJNQAXRYw3aYPYG8tubxhlX4DoRKlWryqFEjSiK2gNNiQOk+JaTft3sr5RKdKpWeoUWmCW0kEdO6xtqkhbX/KFPHOMCrVRKLUalPSHLUsw2toHUr0wxESRYjtvvj55u88yMLyf9XkNBMnJe4kEXpalpC3AmZ6iALG4MgldjtEAQFMMUYqEPVVb7ii+hYWWtImd5JsBhpyTVVWHgtTJ7mLggdxvHYj8EXK0gTemGsO7teT8P3HgYbTMiDrWsEDSrqjl9NaJepIojuVWYPc6bd72A7gYE4gFA1V/rqsWULqUHYALOlbnc73vgyhmnWoDZqr6VUNdaYiSfHUAAZsB5xevD1BcIQApl6rbT+XYHcbfhhm9unXvw90UxdAUqtbl6wKSJJME9Sx3OlIA3O5xDhubr89AaS6ahamtVYUrzENPVpYyLuD1YhxLKPUUimVpUyf4rTrqCfsrA0qfhJ+GBOG0uVVBbNMzIQ4TSSWM6vBMTvJvh7A2CbTwg/Hz5prIF8+F1P/OOnRKmVDWJJHMJjyAR8bk/DvhzwriwzIYUWotUADF2onWsEqD72mxcjcnrOA8rS0HTQyZa4ksET7Xkkm1/y7YfmjUzAp06mQaQ2oMHRhcwLkAxNyP5o3wmqWZDzlvtj5Sg7uQ9R7IOpxrN5ZNTUEzCyR0AowsCJAmRB3X95xfwvi/PyuYFDLJlySQ4ZyGYuvL1U1jaALegw44bwlqYYbUQCChl9QAMFCoY/Aesb2wlXhuh2qaDy6agqzKwPgL1RcT4m2Jg5hBtfiPYiYW0qu5JAvx1ZIOH8Iq0mleyVdO2osKbhQs7kvpsO0ntgfSFyopSeY1QcwXKLy11aZ21SQSLgDvjYZupyiHka6awokgF36ogbgwexsPjhM2TpLTUaHzKAlnNIimUdhLlX1QbgjSy+R2xUysXGXcvn7GsTZVzKN4XQWjTq1eWKa6Q40qgZTy0DgDwzLvt+Iwq9tOLmgmXpUWL02pVF1FpWSwRujs6EG7H7U9sP87UpLlX5xhDRZbjr1sIpWAkbG4+dhjF8K4V9OrVa9SkWaoxYhDoUMSJM/OYk4zZw0k1qmA+oH3/AKtp7pmo5PeCcWJpZehSIrZmuy1q5JkKqkQGIB6iqqI3G5vh3xLL6iNNkUE6oJ6F3f1kzAvMR3wmyPAFy+vrZCCNTCVCBVKb7CAzbmT5kDDyplwyqGa0AKLgaUHSBEnyQLme98JrOZvSzDXtgFPULS6QkJy5Z2qrKov8OSIlblgR5IBHeACN8FUaor0kUDXUqPqZ1OtYFpmdV/BmPnAZDMW0BgF96D0wBNyDBA97eMC1RSlNFRdT3XQSC8zNluFItqPwwPab2Xhr1Q73JIqmWqU01UVXUzaSWsCQZJbuYjbxHrhdmOFZjLkVKlUibXsBJmwbcekfhjRnNKtLXVXQtFSSsyXNkAgjuST+WMjxHNvmHarXmVsEOyL29CdpP/TF9AvcTMRnmfBPpyfBSTiz0qhqII1SNCCxtuQTBEwTafXDnJe2AzB0g/RakbN10XPhleSPEjtFrThLRoszwF1NaVUXYHYiB+I+OHnC/Y01aoFUDSF1krPVEQJG2/5GMMrdiBL8Y1bNNe5kd5Sc015tWWyucH1WlCQjM9taxAMUw0Cb8wH0xXlODVqr8mrS5iRZ9JABBuGvCmPGNBwzKuyoQAWDVBSQKYANSAxJuQqKsbQD64ctxJKalKcVKikoqfaqVAC7Wt6knb1OIH7S4d1gv7eeMDx9khzzgBr9LJU/ZWpQ1U1PNUQ6gAkrJ90n5SB4wHWyhr0qlUU4bXpCopYkSQxM7nUYgdgfBxtKc0kpOQ5DsA7hb81m0iQQCBr7kbaRFxipaFVaVSNKumsvSU3K6i5qJqAJkka/QkSDuDdofMnGccPFYHOnmsNneHHTSpHoOorH2lKyZjzb88WV+IrTRkqExI1gQSpj3o7qyx53+OCFzlXMaqtSabBzCm6UwCLA9wIMz6+cEZrhS1HBKi6gFt7AEefB8YrLwLVPTiiLoMOS5OFBalJl0yXOiTaSJIsO4uMVcVplqyUgrS6xMdIuZPoRA/LDjLZJmo0CrQJRgZsdJAmfgDb1wTnKApF6rsFCjQNXuyTJAJ7/ALTge273E3HqsD4PFZ/OUJflAHSV6zsQuywfLMJ+R84CbhVI9KAWMMxMgRuD+dxt+mip0ou4KvUuLTsIHfZR8bzgDNcPDroUwq+8QR1E3Cz+bfIecNZWi0xrH4CNryM0t+k5X/u/xP8AZjuDv81l8L/x/wB+PYZ2tH+x6o95nE9VUuezFegtOo2mmrMz+awqVFqFT4gqTPrhhwequXy1VlYM+XYVQkCTTLBWBMywuDJAi2GtfgVQKopZbm93HN0MoiRBEmR8ZnYYxlHKIaz1XLiD7lSWIMxodtMtF5tsMAxzazTkJmBHHre91gIeDOHBbGlxhU6KDhxUbmJ1KCrzPSpufDrb0NsAPxM5msyoOsMQdNwgkkqJABiwn0+WFmabL0ahqk62cgW1LAO+iFCxG8mb998OOG01ekTlWpArvQKkarbEmHlheb3/ABwhzGsG9B8T86ASi0ATHmhGMsyUT03VnmbyQQtiGjzt2vthnkXqVwaNI0eRR0tVfV77NJ5ZEhZMEx1CB26hgXhub5rcjVQlUJZKdIhEQdidV49B8cVKFflorCnRlQ0IIcB5sB95ZgDfV6xjiLwdc+fLquFjBRGf49SdilFeYRZjpYUlIjuoJbv4+OFeSeoXKrXoh+6imdYWJmWkATe+HVTilYBVyopZbLhT1sCbWg6R1H5k95AIjHeFZV8wQxqrW0DU7inohPDE7AjeTtjAQxpgfJ87R5SsgAWHz8K3IZKX1F6pQiQDA1QP6MhT4MTbyManJ56KU3JKy02CILb+vc3tHYmVWXrSFeiLEB1YA7b2HiLSbfGcU+0HGEy+WKslTVWRqCKvSS0L3JjTBgkTv2g4jINRwaBdLaCXQtG2eqmiAdIK0wxCMoEtIGljYKtuorHwxn+Ne11KrRNOgWdiV1oyAFVMyw1IVj3bm/UO+2SHEvpC0KGfWplxRBp/SFYwyNYI9oiVHV30jbfB2eytZnTnZlKoUE0K9ML1KN9cCHiB0k+fOKBszaZ7+Pp5YzzwI5p5aG4lTy9bW9Um1VYLgk2HpJ92STI89tsEJzEU1iBdjqEdRUsCYJA0kAq1psvrgP6O2abLulIpWpvZxDAjeWiAE1Sb+94ucMaOUdSa2WV6lYMUIcwKmn32qareQIAuABMRjnwPr98Dxy8pSiBr7VnGcmpSnTCIUpySXIKkgQGMbhF1HSYEt4xZVIFbL5CiVVnQVazwkJSjURpI0iRBiIAOJrWOqtlzRKipJGrSwQkXBMwVIFgPxuMZOl7BZrXUispZ106iW1MPtBhuOlRuYNsZRDCIqOiMM8c/LVkVINP5nwTzK8Yp1nzGadtOUybAIs3q1TMMbSSew2/DFeY419H4f9KqORm86S1JGcwiaoQ6T0hQomSOqR5xm897C5haWhCrqCSRJWWuASptIXv284FoUKjVOa7sjqoTSab1HUABYupCx29MWtoUHCWmRa3hlxubkqgNpRIvr5Wl4aWo8KNQAVK+aqmmG94MzSqi9rAMRNpJnDjMjlPVUsP9Fy4diLAlpEEjyFEA+fXGFrcTq1GRS6sMvJoqy6CSTrLARGoG1x2jAb5uqyuprO/0gg1yq6idJleqL/AGMcdkLySTiSepHs0dTCE0d4ydf4FvuIZenUHJYEkU0ZgAWbrsrKILTIuexO4nGZGVDV1FNuYArLV1KUKgGOoHqBBMQd5tjtH20ermRoTQtSklF1JgkIATpP2WJ1qGMwHHjD5M3rr1Kgp8tqiAMui0pOoMQQCVeAGgyumd8JDH7OIdmOOufRD2bqYM8FH2c4Ry+WzmTpfQ3fQD0kwdz4/PfGmzFU0xVeCqClPSIA3DSQdRMxEbeszhBllalyVI06kcEmwBZXg+kFZ+XbF1Es/Kq1Oo0nFJn6gI8gSE+6T9m5J2xHVBe7ecdSdfCQbmSiMqBUbL0wIotSChg+pzA90MCIEAfWC50jubGeymRLU2yjmoAtR+TUckagGLFA0hrARI+8fUY7w5OUr1CTGXqy3YBWmAJJAAn8JgXGE/thwtE4ylRqlWnT5Yq0npkFZBIadRhQbAgAzPrjaY35EwMfMX9im0270k4LU+0FT6MGmmz0c4dNSlEhXC9R8wQDJA7A2k4yNVK+gU2aoadNwUdiGq0tMjoqA3DAwyt228YJ/zor8RZxlfq0RvrMxVGpQsXibavSNhM45xPjuVygAas1Wp9p3BeofgJCgRs1tzEXGDa2o0hsX4Yn9e60l4MDoqsrkgq5jSUGtlZVuDNlY6j6XiPxwwzj6Sz6SwNMd1HXp/MEmJXwe2MsP5RaRBQ06sFpB6SW3AMEyPkThzwviD1E1CnUSkftOsBvhDE+BdSLbY6pRqt71QdfL6S3Me27grssDUSmG6bsYSAVJMi5Lyqmfj4AtiVXJg6asy3N+s1CQXGoKSCQpN2vELMC2B8xW5ZJibdhDCAbRYNfsAD6bnHqPFUcMekh4JaZkgi/xncEGJNr4GHYjBDJxUq+XX68D3haxIaIA8yAR6xtgZMui8gKDoqraSYkjVJPvGYO53w+dFappABWrSt6kCI8e8D+OMznlY5LWLNlnJuTOpH28+6PzPixUzvW5j1Ee6JpJtK0n+Th9z9f7Mcwh/9ptL/ZN+J/5cexn8XaP6Fd2dX+qbPkH0ktS4hnP5pdaVM+ulSDaBaMZjO5ukTOkZOsPdFVCR3tJF7g9Ub+mNZ7T+2JpZcGhVpcxunlMoqMVaxYaX6YF7/kcYTjy0qjVc3V1sajQlO40kATYktE2UE2E72xTszC+7rcI+sE5jZAJ18In/ACxSqUORm1UOAOXWQalDXI1QZXsvcb4WNw4uwFUSxaXfuLAimp8mcH5Si60efVkKQCKS9KAbG15JtHcmewOBq9U11ZqTmGMFSCGEkXndioMegGLGd0ndsOOU8uHtKMW/H9JpwPhyM7A0zlqC/wDaG1e+kjTSEMSSzb+fywx9ql+uAGkNUHRl0Amks2ao09NoJA27TjO57hIVQqsxcQdzY2Ck9zA2Aw94Vw/6Ll6jJSNUuUpat21VD0sfTYD127koqRZ4M8B+ydC1kt17zKvzAGhXzOltY+ropI5rKepiDbSDJljpG+5OB+K810VdbUQ7Fai02JBQ6lcROk2IExG5icPsv7Lmi68sDnQKdVj1HUU1uf5qgMsCBf8AHCvNZ2m2Q+iyi5rKZgBtUBaidaiosCY07gbHffE9My7uZfPLghaDNskwp55Uy+VrOHYIxpV3kLpSCpOkbj3SJ33tir2pzj1gcvTPK+jNBqEAq7sVh0MgFTSUkzaSI84TDPOVqU3zC1KNQBmSijF9SqyrGqdIYdJa0wthgVcjlxT0ItSxDFHOjUF6pOqaZMbHaCdsE2mGmc/C2M3mMOiIQBfHw+0VkstmqasKVRMyYHMpsAw0xNov8h2PpjnB80rycpSqgggvQVGYUqg919IEQ10JEbiR3AeapZdqdLMUGOWvp5tHcOb6KiCDO5BBgjYGMfU/ZmktJTWdcua7qAa2XdxrW0ag8ENab7Y6q8MbLhjyjrkfceC0NBEut6fr6SHhmUahFStkszTqmzVqR1DSCCFZBUOkARKqGG8YfZPiFKuuujUWugJ6lBBkeQYI/LB9XLnXrD1QX8NzEJAJFhYWGw/XC7KortRqr9WW1S6EKWgrpUjyQAZjUIItJny6jhUucdcUL2h2UKvN5WksOSAHiWYwrdU6ZIOkkneJg/MV5jMKA7XHK95ftKLFWB2NiO8CZNth8y0U0MqWauNZuoZoPp21QAYG8RgPj2QJo5oRqOnUp36gCUI2Mg6Y8YxrQSATqYSYCOOZohmp6lDBdcDcgmekTqBmbRA84WZ3KpVuCHJGpdMbCZ2O4vInyRgWhU5tKhmATpaxAEkFlE7Xse0Ad8cr03XmAKQUaRqEnT94EE9p/fDms3Tjf9wsISLifBytJ3IeqswoKqQJPdpkWBgwe3mcL69U0zqNYaV2VlClogQYZoO9/IE409fOaqqUEVnqaPddToKyfuxNwpHeTuIjGarZfKio6uVVgSJYEgEGGHV6kesY9Oi8kQ4dBlrNUMNoI9FXneH82lzcvUMTIFgJ3jbpPeJw6HFOlK2lodYIYkEC3V6/HvGBsrl3otJh6L3YIbA/eCyBvv38YnmeGq2sCoalMwOhgQPMHYNaCJ7drY5zmugE2yPuPFYSDY4I6hl/qygg6GDAMbaSVkQfsyTM239caihTFao2VinUpV6bvTYGVqRpV7R0wwtBIIv8FHBcxSqV6NLWhq1qR5iinHUgIKmTI7wsGR4wr477W/Rvo70mQV8nWamaYBUFDNo20lR22t4xJ2T6j92DOr9RjzWMYS64WrqcUpLSquYVcxkXBQTJq0JR1+IBAve2PnlPN5jN5Wnlaxg5foGoQ8RKAzuANfjZZmMZ7O8UNfMM4Jp66xqKpJIUsfwnaT3xrslxGu5K1QtUliSdIBVFVQCYuJYtvHuk4vdRNBuU43yjhkbeqqeTTFuCW5ziD5WmMrRq1WCy702VQqtIeTpEnbYk4bZD2d1qMxXBr1q66wz7CxMAEfIdrHA+ezBIIUmJsG8sSsRuFF5kW6fXDP2XoVkzJy1SqalII4pLOwALMSNxIdh+XYYXUcezkWOJ4njr6SXTu8D6lNuHmglBOS4qOo0FiQXUtJAKg9otIgxPrijldUvTEXk1GubbBFvcTY39MYHIcSNHOLWqK4RJBVAQSkEAe8LRHfDzKe1X0nNaEDUlI6ICE2Ew2sgX2tfYYVU2N7SSLiJJ+LJb6DgZHDFaNc/qQhl5ikdJkhmEDbWAQdxAaLdpgJVorUfVl3GuZKOsao+8hA+TDtY22tyWbenUPSajkSQjDWYv7kmjU3uE6gACb4qfjKZkHRopvRM8qu0BgD7yuTqpv38YFrC093Djl5jn5cUIacRrXkm+a4pSo0Fq02BNBweX9phrh1g3BAM39CbThQOPolavTcl8vnBNN9JOlmAAkbxsCBcEHCLiAFeoHV1qqgIB0AVCPDEe8VvDY7lmTSKbzV0kQrNpKrckC06piDsL4obs7WtvJOfH/Qb+aaKYAuqf83fUf+P/AJsewx/yhX8v+Kf8uPYd2lb+w6/pbv1OK6ufObzb1mZTpBQGnRFMOoMAvFtREGDcT6Y5Qp08w6q1QTSuoIuIOo6h73f4dxHe7L8Sr06kfR0amFQaTJciBJ1jpDWNoiSR64Er5OjVBrdVB6bCRI1AEkqGtBMd9484HPgIERBha78pn5VPGKlXNVeWoWmqAHexm24F9K2+R7mMG5PlZZtNEaqrWGzP8STZBBmLTAHw4vFjmWC00UMJDMqwzGItO5nSQSYEAGBGCuc2W+pVSKgIBaARq3OozOsWlTeYvC3xxduhkRyn35LHTG7FuH2iDna+lErMlOOkhUiNVpLmWPkbRYY0FPN5iutVaQVqiAGpQqLpasvYo0ggbw1zIHu3wn4RQ5vM1MSSmpWPdpsY7x3HrhNVzNcvzakUq1GRTemSQTMgEaiCCemBGJQwPdFrawx+QlAAlG1faCppqUKuUak7jlq+ovF5AckliQ0sr6iVMbicL6GTTUztT6qagMUU9ZaCGi/VpMHTa0xgyv7QNmM3QWrl4rgFTyiumoTbVpMaWAkRJ37YaZSmhFWkHVXWqJ103UAAXDVBrp+7sZAt6zhxlggCJE2POOJtCc4OAt780NkYRFFTURUaIF2IO8C2wJmPHk4v4pQkU6CuqKT9WlgCJEkLI1MwiF2ue1jPimTqBKaoVdQx5hpFawC6jckAhbEHqiCJ7E4NrZgDOFdQbTTUrB8Ug5PrMD8D85jIO94nWsEgtcLlLvZmigzLlqFOtT/hutTlqajWIZdZCkjsAVmTftj6CeN6nRVDgGpTRibldaM/WjDULCNz7wM2Ix8vy/tNUyVOnUowxLNr1rqF2BC72239MOPZPj9YEVKiMzVGWsWBAQJoakqiDPu6bdh679XpOI3zgLC6cDDbrRcJztKnTo1auhXSvWpVCqhQwU6SVEWBhekfnjvBOI0zUCoRHPeBNwGAfsIFifzvhDlcq5dKNKg9aoFNZndwiHW5Ba8mC0gADt6Yc8F4NVSuKvLBRqgqSrGQOSUPSwVhdVjzq9MTVGi5Plgl95xmEt9pqRo5BnJB1VywJmwlT37xte1o8AivUp1EqhCGT6Pcq9r6NypkECDHcHwcIePZ1a2XoZCCKi1KjV0i6ENIHoCGmfAOFC1DwxXpU2Soa4KsCOtWIhSAAekEidW8QN8VN2feaBPekkcxa/pZFuAwM069m8xp4fVEAmjXRgAdldgZA8DUd94w741ky2azVFhqVsrrHpJYeexA2x86q52tTd61EApVQo9PTNh6W2YSrLECPXDH2s4x9NzLZihUKINKLIZdShVBv6tNj4w92zEv3pibzwNvlGaYxlaHK58I2UrljHIa02GpdM+k9/MXxjadVY+uQaTBZoBBJkamNiIm3iTvNrn4wOQKBWWphkHYOrOGQD4KXPyGKcpmAFn6O4XwYKx6iZ8WAw2nSLASdCSR7rGtITbg7LTJpKy1adyFmSpA1NTPy2I8b2x3LGpzNKHlhjGmx0mJ0n7JMk3AvC+DIDZfL6TVokpXExsdTQOmJhWmQZi1rkxgzhtAPUK3PM3B3BJmT8/lcdsA8C7usjQQvEXVXtDmai1KeYphadagQZ2sBEes+Nt/OE3Ec0CxzD0pTMsxCMbgKFBYEd9RI+Rx9Cq+wL11C5ipssKF96ASQCTq2Fp7+fJK/wAn9BVVAzKizaAxJPaTMAfnGFs22jTABuRa04Y4+K1lRrRBWEy1CmmioiK40HRqA1AkHSTBuUaG9QME5dVWWqCGVLkE7XBYHuYI97aN9sFcb9nVylQBSFouSV1OpcREwibKd5Mk7WMYpztACjRezB5FjGsAz37RB274aXh8EGQf2jc4kibhR4eVNU1KrlwDdQ3cqCQY3UWA9CSfGK6nFaoprXC/W84lVM9SsGVkIHYr2ntOFGazNZaYZCgpyQQokKR5JuTHfBvCeJrWNOQTUptq0ruwiDA8wcNNIjvm41bzzWlp/LEasjeJ5DnUOkAMPvEADSNLaiTAgj98Cn2ZNBA+qnWZTJTlGoPlDCR8fywxTP6BW/hlqsspaHpJ/NEWZiAJfaR0/ewXlqgrStWtYL1CkAiqAO+mSJg9/wAJwgVajBAwnX1kl7zmCJQ1X2sQ0tJotTKx7gVQloDBAdSEHwTMmcAcXotWqmsWp11qQZhabSFUagQNx+e/wqTgVNWLnUo+ysyST63t6H1wZUAVYA0oo9I/SN+2DG5TM09fPRdLW/goUsoOWCZp1B9oAX9SAYYR/gHA+Y0OhFUQwJhluPiO4nBGgkSJ2vPj/FvU4XcbzBaYBltjEDxbBUwXO1ZaySUPyn/21X/i/ux7A/8Apf8A33549izd5t15KmOY9FtcjnWUddJwJuUYNaJsJBJttHjA2YzWWq1GQs6uSHOpSjFhIAYNuR6H54IoU86FheTWmB1BkPe9jpnbfwMJuM0KlVFFbLMlamdPOAZkZTMKCPtAm1+xx5dNjS/Hofg3UTWgu+voq7MZxUptSpSIu5UAsZ+wCQdMsV2vYz4wHw1DT1liFvciSLdRj1ExEG5tiOWyvUE1hewZhbv721z5nFlD+GGNxqAj0Bk/nGKoAEDNNwEInPV2YqDUNApZXRW1DVAaWmTKz8D4GGOSQaApgrTGolhdmA0gsZgySLdpPnCTIZ1KWqk6O6NGmoDdSYI1W6lB3+PpgivlilSpRLQSdNTyBdibWnTsB+mFuZbd1959UJGSs4LlJ5uYpwzixckzLWgCIA/MfoXxGi1CjolZI+sKnTokD3ZmTABub27AxLJ5ymcqyrS6RVXSA0aoBgzMe8O8bC2JcXyxrZwxenSgAixZrdM+AdJ+IMbnCy6anewHxEe6w3ddEHhtVkRUXkiFZiJViIkKgA1Akelp840FLLKNLGSyrpl+vcaYL/xI3HvxBiBtgCloGWNWvXfkajrLszO83C6vBtIAuAB8GfD8ycwgemvKoCFCkEu/aNy2wHeQLlYIOIajnEcr68Usb0WSnJ+yVEgI+pl1agDBQz9kggGBbz3+GNXleFoke6QLC1vwFh2EdojFVLIINptBYwWA9LGWOmLi1tzGDloVAOmFielpIvNmjfewEbjfbElWq5+JWCTipLliZLE7WHy2uRF5gYpzfDHIBgAnfV8fOmPWPXDFs6qQCIqE2UEEm8KZiBIgxEjGf4lw3OVCS9anlKcx9+ow79VQ94MQO+wwtjZNyBrkmGmMFH/NemHqVljnMPMAlZAvcD8MY9+DtkAalYaq1QkgINV7zpMy3m+3eJw5zXsbRamf9JrBwCSWqmooPZjqsL2Nh3iO0MrkGytL/TalMvOmUDGFB1HUTAFzMW8k98XU3wLOmYERBtwxshyssc9Ws7E1eYiD7NMAG87kQXIFjsL2jHWy+gaVJVBYAiVPfc+h7HvjY5vha1FGgBVbqHckTePhtN4OM9U4MYKtULAiDJswBtYbG3b0xazaGu5clu+DbBK3ybGAkMxEiPPUADq/H0Db9sW0eE1eYoLRfqGm4+YMfPBtLgzkMJDsxJSLhSYAtAt8/GFP0MOVV9Ltq0goZDt49bgxh4fvTBHSUYdOB9Ezz3C6LnrqqHUEiN3bSYDafn63w99jaIppzAnU0g391R2nYDuSBt8sU8L9gqNFRUqSGJJPgT9gAbx+R3MY1DZVlUBT1KANJAYaohAwAmx0k7RpEyBjztortLezaSR0S3GRug2Ry1Q69RsYYzILWgFzPSpOyC+3xxPNB8wjoo00yv8AFIEXEwFNu4MGZkg7EYCyTLzGWrEXOkkkabrqL2DgwbDufScMeI5NK4CvFVPnpiSRAW0en9+PP/E3Wttiso1fhmWcB/8AS6w6CtmEklurZdUzc3FhAAGMXxziAFSpUpUaVJNXuKSFGu0j10gSf5y23x9OzvA8jpKVKFJFAWZUKDpEDuPJGEXFP5NcpWpBaGZWk4l9DOCjAgD7RkAAWMkDxj1Nm2ikHd4u88PROYQ50a+188oP9HMrqIJAqUt5BNipi5tM38YY5wEVC1BFqFuup0qNx1CmojVaWOn1sACzXV+A8uoaTaXNMlCy1NRAI2JU2vaDfeYxcNKCCFEWstxJ9TJ+PeMXuqtJkXPujdUANx4qVQoy6QgCssmREAjxGCcvkCaSqIU1IsBAgCTtsD0ifj8cLxWZiQog+bE/0b2nv84xfymdiahvpK2MQNyAB8TPknE5EZ/KlIhTrVlCSDMkqsGSY3MenY+oxCoV1IC00lBlgQ2qLWG/80fpBkcOWhQ8HqAj4dvgIvfzivMZdFKLDEFoAUwZIOnxIG52scaIyWiFclazdIkkd9gPP6RN5J3xB2Dmm2kroYSrAEmBEghu1o+FxiwUesgACBex9O+0b+tsDZYjS7KRBI8b2nqH6du+OHEalcOK0X05fur+H/8AWPYSa/V/+LHsT9kEG4ENlM1nqK6qTc+mOzAM4iJEbkiOx84nn/5Q82tOAtHRUEToa/nd7HEs17SJlgwpljWkHQUlCCBMmRFu4nxhXX9qBXqtNJaa1BspMB/N/vWkfPucXMpF533UwRxw14qljSe8W/CBRKtEao1pEkEyQD39Ln5YJSuGUPTAYDde6/4/PFS5plUurQQDE9omR+owP9LAIr0k0Xh1mQe/xE9rYr3S7K+sftNjeTKgVZdVMiNiO49D+O+OUFVQAphlEKHt+Zt4E7wIxVm6wpVUr5dh9YLpAvMgqf09N8Qr5pWsQY1kibHQdgfVTb1nC90nDD180G7wRTV6iADp1T90gQrBxA+yAwuRaGO0zgqpQY8sK66EbWxMyxmWJA8me/gYGo1GJkUlCaYBX3oHn4mdsE8OykjpI6zqB8STYA/4nCnmL60EBMLWZGl9IPOzABRT0U4C3nsNh2tJPk9jp6WdQvyi9NKoXUUBIKU9+gQJY9yDqWd8IuE1Cqnq16QKagDf7WrsFXte7RMnDEqKNPVBNR2IAO7NuWAj7KiZ+dtseHUMujpr3SAYXs3xf65UWzHpRZGlB6iLudwRJkyRAsV/l9KepqkmjStrcfxX7kQQTeBZIIBIwvWgadMhdWqq15gle7EWBki3vH8oxNeC05Wo66aOW+sUKVVNfeQEiZIAJiB1A74CGZ61h6omlOdTkKyA/SK0QPuIDPVB87kFgPgcV5oCopOXo/SqiagTUbQshhY9O4gW3j4nAPOr00VlhsxmnEAyBTp3tsR0r5kS3vRsdn2pmi/1lSnl6YYOyMRUZgRMNOomxBntFyZwG6ARr9/aYINjrWZSx+H8SaOvJ0AZDItPXYERJZhPdotEeuL0yHEgjLrp5kOIbQEpkCLgTMybXiw7E4PoZClGpKTIpWOpiOk3jcH98doZ/JjUxzNEWgkVtMSItDW27bY3tCTAaD/50fVc25j9fCyFTJtSqsV1UqqTThrgkx2ZohlG47RvaOZ0qQxCEsoXVYQZEiJ2vO58HHuJ0aRrFaDa8ui8xnnWL2MsSZA8xY4jljrXUSQ1ZgNwekG24t0kwL3LC2qcV5AnWvRJi8FK6+ZJ1g0Waf51OD8tX5HDn2W4LRQHMvT+jpTBKhnDACJLkXuDMSZsT4wnq5lNQXW3TGplpk292ZCwdifWMW1uOtxBzlMuRlqQgFHnmuq3PhVmDYEn5WxQWuLYFhmb4I2gwZt1TzhvFBVVs6VEFtOWQtMAC77SCDf3pEgQpN2fBgXOp1ApwbmZj7RMv3tAImT33xjeOVhXzFLKU6mjLUOhkSAGZeuAAVG5kkbW3IGNlkMyutVgDpGygEqDABINhqk3MWHnEldgaARnlwGWvtY6JBR2a4MtZ1YgLUUBg8A8tQQQoBEEGNje/qZTh6hNIPWFKilNlaiilKhqjWkKtlCgkHoMT5scMM7nC78lL6+uqyk6UWOkEyInexBgCD04pouFoCtl6mgU9dOmX1O1QBjqUlgXiQzShJkgAGAClkgRrPQ6prTaNa+0p4n7F06hf/R67CRJLGe5OmWK7grtaVjacEJ/J/Rqhpy1WjJjVIbysjcbAGSO8/AfK0q1WrqzGZfMldSmlllYKrkRLOx95Q06SLGPGNDlM0E0nlV1Em4ub9WwE7H5QR2w19SoyAHH1+fpAbHHXRfNOJezf0TNslMtBTurKpG5kkAEgeJ33wG1RQiuS2qodKkmCABdr+Bt8sfRf5QM+jCjSdqra3X6sIIcSTGuJWBci8gQRecfKArUxUZyW5Moo8lpKqPMyWPoIx6ezPdWYHOx98vePtM3d4zOv9WhyNRFoVKxjRQYLPl2AYx63i3rjtJdVOmh6S4LMPtBdV57yTa5MbdsI/oitrpNmOUpIYoE1ywBUSBpA6WPk4tyxahITN02kCOZTrCBeBZWj3jb1wx1EXg3mcDw8IxkoTTGRv5rQ5vK6alFFAGoM5GqbGwF5O9wJHunCDjeZK5sOoOmkwEEz1EX2I2t27xfDAZ+urrVKUanXqqkVApM+6F16SoFMxB/tlJnuHVYbUGDOS8dgTJMsLeO/bGUGbru8RhGPE39PRdTEG5C0fLnMVR20AgzG+rtN9t74ScHqgVa1OIuYgxBkeLDY/jiWX4opzNKrbSVWlq9SAb/AAJIOAkzS0cw5Ja4fVIA6wTZY7Habb4YykQC3kPRG2mYI5BbLkn1x3Ef8+eH/dq/8Jx7EHZV/wCh6Kfsqn9SvntCozVZdizDuST8v7sXUVl2kSCJHppMfritXKMCykLrJvEwfUbwPlvivL5oISxG6t+e2PeIJw4L0iOHBWUx0lWt1ibTAN9u/wAO+OZsRUZqQhfBMyP5xNiTuYtO0CMUPVJbfx+VsOfZrg65qsKblgCGLMB7kAhe+xciRvbtjHuFMF7sM0ww0Elc4Jwxa1SlSWy5hwhP3D5Hwg74eZX2cZM7VyTqNcM6VGEqV0gqSu9+8bH4YL9kuE6KTK6gVaOYYh4jbSLHcjffzh7xQ/6RlahA1HWgJubrIAgfzTc+uPIr7UTULG4QeuIPRQPqSSFlG4e9Co2ptN7rq6Ygwwn7xjwInvhnwzK71CQqiJZh0rMkbxM/zZPphvmuGCrmyGUMNCxItMkmRsf7sUnLLVqMHzFOkKZgEpMEAExeJgj1viZ1ffF+AlKALzAxR3D8+DK0k0ITHMMEmAIZF90Kb7SbAwJwY1TUKY1CmVaZgOxAB1TuEB1TYk3vMYX1aNLmKE1lbtJBVTINyPy+IGDFzR0HSQtoHSI+fcn57YifGICDAqS10Nc5hcyOVSRg4mBIkSTv7x2Ji20xGkXKqUagp0sulmuTGr5/2b4z1GmGCgLTKgy2oKBIuPHe8EbgYYZSmlOqaoUU6hkWcFXJv1QSSJgzv09ryl5HRMYRmFRxjMmmlSsqfWFhl6IkR1EKDGwgkTM7HacX5PKxopW05cBnjV11D3km8sbyTMGfWFWmScvTcBdDF2NoZuokjeIXfYX9LH5Yo6qQwPOqaok3CWntEH9McXQ2Nax6rgMtalLApWsvMVsxXqF2CajpppGqGmB8C22vSNsMk4IjL18Py5k3ACG2/jzP4euK66TSq1KRAq5l9CswtC9PxgCWAPfxOAKOQy4c0kbNk02VHqCuVV2CaisM/UbAsEEgne5wYM5xr0xgJrRrQKz/ABzIcmKSZV8qcw0sGqal0rE3AgT0jSD+QxQM1y15qp1EhKVvlqIMbSTGF3GOO0xmXFJsy1JY5orEuywR/Dk7NYb/AGpO2PPn2dPpBUhnLLSQXFICFBbsQDJJFxMdsel2ToBcMdc8vQc0p4vIUs3V0dC1QTTUK3MEjWxZhFxBEx4MjC+txPNUlqcnlCVKkqCHA76SSQCQPiJtiytRNMU6YEnVzKjGDETE9usy3wGB1zTMoilT6o17g6ZkyNp73xQxoF4B8YXC18UL7MZ1FqpRCM1SowXWeynq9buwkz20+MfUuC09IDyNR6yAb6BIU29AdMxdmx8vzPEKhDIupHRpVkgXBKi+46SdvPpifCc7X4cajMut69I0h1Espjoa9t46T9nxjtp2ftrgweEzP0EZaHGcCtxl8xVbLVqlMA5jM1G0Eke6thebCQDY4up1voeXpU451YNpogmddViWZ77dZY+gA+6cS4fklXk0kqiUpiSGkzpJM/gxgx7p8YhcVHzZKFqgFLK6zEeWE2ljEdzAtjzd4EkZY/A9PlKBKvNZ6bco5hw29XkoI1k9Q1eYj3r+rRbjcPYlSubzNNhclgpVjMibEQB8/wAIwHnKRo5Z6hbSUBMpYvVvck3I1GI7z64Iy61hTHIzUu0ArWVRfSJJhpHc6fJiwwPMEdP0skm6nxbh/Enp6aVejWXZiE5dWDYkEsQOxMRNxfv8sz1ZqeqnEVaYLOT2qPAIjuwWB6Q3z0ftXx7MGoKOcpBSLo1MG8MCZJuUtf4z4nL5isdchQ4bqsDqkyG2vuD+Ix7GxUnNbLgL8I9xYqlgmJC9maQ1OCCVUSoB2uBt5kzM98U6kKggsGQ7EsNQmLXMHDJaSMzXVKtW2mowjcN0sPgAAwX44Gr5anSfRV1a1HukaIm+1zi1r8rymNcPNCOzVAo6njpgwQNzJ7n+lgmkjp1BUJW8DUJHf549TzYC6kQAgmWuwA+JPaZ/bBeZzUcuVGoS0nSsCQg28kGB8DjnOOEWuucThCGpZQPSKRAuykX9b/L/ABfFbZBSl26wRb0vJ+Ft8H0q9NUB1aaisYGloNzpPTaOxv47bqs9mJ3Ms93cAS3gfufljmFxNuKxpcTZM/8AJC/7Nf8AiH/Nj2EGn4/jj2C7J39tdUfZn+2uqe0PZBnDEuq6UJUKLu0EgXIA9W8dsJ+UVgWBs0MvVtIsexBnv2xsVosVLagCVKbSFM3EeTtPptgX2lzOmm802DPANQKLqO2qZA+G4xNS2l5dum8+mtWQMrOJgof2f4VSrZepCxVkgG5K229ZneMG+wFX6yqkXgX7+9t+OAvYfiel3pnvDA9/B/bDLLZfkZ9yB0Vl1D0KsCRt8/nhW0EzUpu4SFj3HvNPknuSYaq+86pj5Lf8MXcT6qVFvuVAfs3vEXtcN8fGBMjTjMVbWYeN4B/uxPM5gLQZKiOtQMPq10mptY+9pXt7xkfdOPMjviOXspw0lNKOYjiVK4h6MgDeQV9T2PpganlhTFfmXNSpqFwREgdmJBGnZoI/PC9+L1KqCrRgFBpCaRqP2XUuRqBO0LpExYjFOUzVOogdJGkadPdTN1CDpBnvjuycB0B8tc1rohNqWb1G5gLuxJhbbep9PyOLecpIu6A7MwsxA8Ta5n8sKKYKMtgz7KgJK0/LGfjfbxtgunX3DtzkazGB0ttbwB/btgHUxlrWuKSnWUyzSYgtonc6WGxHkeQR8MMsnWVwEMSdgdz/AHjGXy/Ffo7inXdRTY/VVJiLTB7DY/3RJSfymUzoy+ZRyuhioCtEahqDqQe8G+AZsxq1AwmJwOtBGxsuAW6Dq7vl3ANVRqAP+tp7WNpI2Pg/HGU4jx18m/8AEDUa1Mpl80wZ+SJ6qbBTuCN/e7mSMZan7e1yitUOqvRYNRqgCZ2dagHvKy7nyPmEvFc6+YrVagTlrUY1OWpOgE7kdt5vHfHp7P8A/Nc1xFTD55a4giIVLKMG6+kUP5RMuamWTUEp0VapVIkqXUELTSwLDYg27Yp4N/KBllpq+Ypl3OYrVAoQO1MPBD+NunzIx82o5OoTpCGT3vH9mDOI5EKSdYCgQJ76RB/PY+uKTsFAHdBN+fj9+iPdaDAWl9oqtPN5hny71HRoNMwVdWiHUwBMbd+0G17cr7M1mIIGlRpDFjfSpHQswqAxf95ws4U3JpBlrKheCXZVBECCsXkEWsRhwvtGrqxRHriLkg6WsJAuJ3NvRvGEv7Rg3aeAtrAalIdM93BE1OA1TzGldTwTtp0i0CDeFtcd8Js5w8FoKhtR7aoIiPjIjtbbGkydGuxn6Mijy0gCdWxZ43A2tcdths8SJXoJDf6szBgTPUZN5+eJmVXNdE9Eq4Qo4MxcVKbaWESCN2VQCd9yRsfOB6mYddIqAqweUVoJDTJczYnv+Hza8MytRnAApafJJ1SYFoPrJ9AfTDKvw13latEdJEOrBtvu9xufjgTW3TDoKy6+dZrg9QNU0VJ+08MQTNjIG9iQfMnDapxqtxPM5WjS00OUVANOY1D7QE2hQYHa/nGif2eCwOrTILE3kSJDbETgbO+yIYVGoNy3g6QkiTBETM3289sU/wAym6N7HIxhNrpwqzijs1n0q/V0AalHLG5UTzam/wA4Msb+LnEsu1AUzRrkvqNqigq4JJMgjwZFuw9TjCfSM3lUGWWm1MAtqOgjUzwPe2sBAj1x6jxOrRpBATzEYszlgw0MAFUqwg6SpMzIm2MOxGO662V7+OuPJYaXArTe0ufzOUCUjmNdN2+qdlElFAYqzAd20iO4BnfGY4rQi9IlEc61gfYqCQvpocVEPqMQT2iVqZp5hTmRYKxYrp8mfw3/ABjB9HLq2Uk66hpuSunp6W0h1LEH7ZVtu7EbHFLKZogbwvMYCDwPj48ymhpbEpFnqQ6lAA62I7SNlA/H8sG8N4q4p8qojVl2UA9dMHcqYJAvIB6Se3fFuWyzOr1Ep6yp08t77ySxESQAY/e2I1cnmno6yVWk2qVEKRoIEEb33FzOKC5rhuujHMphLSIOteS9VyQSmGV1qUzUAiIYNFldBMNI/omJBMQL6tYKxUrrB6B0hiBT6JE/eOvAHAqBDkn3VAqE+Ck6fzOIZfNfWh7qFIggwd7HzaScYWySJmELmyeKPcsVqVHEANARQQCdj3/qz2k4UhdcsbSbk2BO5/6DB+TpsXdCLmm4JmdTKNfmZsfxwAA8CR5G1gCLQO18GwRK1giVH6P6/k39mPY79Kf7h/A49hsO0U261OZqM9JnpiVqKG6feDDY3t4kYB4XxvmE0qq6Te19vF728YC4D/D+bftinM/9rX4j9DiNtFveYcsD4JAYLjx9ETnuGnKVkqqCaf2vQHpINtiDv/ZjR8UYnl1ApOnfRcAe7MyBG2577E4T5r+EPiP0fEMx/wBh+af+Y4W4GpuF2Mx1WfnEp1xHixp1ubRVgFnVU1sHMiDpQdIC33ljc22wMyQoqUY3BYL9obzbvBJB73GKKW3y/bEPZ/8AgD/HcYUGBrJGUDxS3G0p1kai6OZSA0sZIG3ifyxHimWam30ijOhv4qqJJFpYD7wHzIws9mv4dX+k37YcL/Af5/o2EvHZ1Dnl5IT3SVA5kaCyjpibsBYiRqN4Edje+J5OrDdSqGYe6plaggG1hceCJxlvZz+DT/3zfouNMnv1P94f/wAa4KrSDCW+KFzd0kJV7X8YC0xQ0rURxqVi0lSCVI8yCLzhJwDLk3KoU269p9B/gXxzin/xP/zB/fFHAPfb4j9Dj0qdMMoQFW1sUrLQ1qYdQrkED3YUCLj8V9I74DqZU00iks3sCTtgit9j/HfHKu4/o/ucTAkWUwJCCyiVT1PpXsB/fPj44szWWBKsVBi142/DHamx+OO5b3x8cNkzKLezV1Dg9EHmVFA7wTCjsJHm+H2TrMp6SKS37QTfsRe99vPbCbPb0/8AeD98FZ/3B8MSvBqAbxxQukgEpomYpEi1SsxuNRidiOzE9j8ifOO5nj1Cg/KzGW5SnqSFJsYHnV2+XbBns79v+t+rYzftT/D/APqt+i4mpsbUq7hmPHQXMaCYK2mR4Jla4PJMB1IVlcwtj7s7MJmPTD8Z3SwpzMKoLvEgbFmIgSY7d7nGd/kx/wDdh/3r/th39kfHHk7QCKrqZJIBi6490kLnEuGPUIGXQmASzs4UN2CAb/1iLRjP5ekwmmFjl2BZw2q/kdXzM/HG0zG4+H7jGH9p/sf0x/6sbszi7ua90LoQHGarhGQq9QEWBcaVPY3Wbb2bvjOZLha1CQSHfspIvF4Hk/E9savP/wAF/wCjjI8S/j5X+kP0XHtbISWkC2PoEVO4sm+TzWUVhl6ilKs2MEdrAzbYW+WILWrUKkOhNIk9doMyRMW+NsFe1X8MfP8AQYJ9lv4A/wAdxgZHZ9pjNiDfzHBDaJXq2USqgKkCDuDE/MXHkEY4+Q1pyn1MNyZgmYAMiJ239MK+Bf63+kf1w2PvL/R/9Rwp4LDug4YITIMJdW9naFOnVCs6B1AYnqgKQx7TEx+GMhmsoi1AgqLVVRdlBAJNiL+Bj6VT7YxftRt/WH74t2Os5zoJN9eKdReSYKGSgwzNN16gek336Sp/FL+pnFT+zxDwHGkFQDvIIufkbRhpw33fmMXVNsONZzTA8ERqOBgJL/kB/vr/AOLHMO8ex38ipxXdq5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8" name="Picture 4" descr="http://t1.gstatic.com/images?q=tbn:ANd9GcQ_N6QGZn8qRa7bV8S0ZyrygV794dNCXaT7Au2clBr2Up0hxeQZ">
            <a:hlinkClick r:id="rId2"/>
          </p:cNvPr>
          <p:cNvPicPr>
            <a:picLocks noChangeAspect="1" noChangeArrowheads="1"/>
          </p:cNvPicPr>
          <p:nvPr/>
        </p:nvPicPr>
        <p:blipFill>
          <a:blip r:embed="rId3" cstate="print"/>
          <a:srcRect/>
          <a:stretch>
            <a:fillRect/>
          </a:stretch>
        </p:blipFill>
        <p:spPr bwMode="auto">
          <a:xfrm>
            <a:off x="323528" y="548680"/>
            <a:ext cx="3164777" cy="2664296"/>
          </a:xfrm>
          <a:prstGeom prst="rect">
            <a:avLst/>
          </a:prstGeom>
          <a:noFill/>
        </p:spPr>
      </p:pic>
      <p:sp>
        <p:nvSpPr>
          <p:cNvPr id="1030" name="AutoShape 6" descr="data:image/jpeg;base64,/9j/4AAQSkZJRgABAQAAAQABAAD/2wCEAAkGBhMSERUUExMWFRUVFhsaGBgYFxgdGBodGBgcGBoaGxwZHCYgIBojGRsYHy8gIycpLCwsGyExNTAqNSYrLCkBCQoKDgwOGg8PGiwkHyUsLC0sLCwsLCwsLywsLCwsLCwsLCwsLCwsLCwsLCwsLCwsLCwsLCwsLCwsLCwsLCwsLP/AABEIAMIBAwMBIgACEQEDEQH/xAAbAAACAwEBAQAAAAAAAAAAAAAEBQADBgIBB//EAEAQAAECBAQEBAQDBwIGAwEAAAECEQADITEEEkFRBSJhcQYTgZEyobHwQsHRFCNSYnLh8TOCBxUWkqKyJENzF//EABoBAAMBAQEBAAAAAAAAAAAAAAIDBAEABQb/xAAsEQACAgICAQIEBwADAAAAAAAAAQIRAyESMUEiUQQyYYETM3GRscHwI6HR/9oADAMBAAIRAxEAPwDWSsUlQDJr82/L1j2ZNSBtSu7akAVLkMGpSFeH4ZOcnOhiHABVSumYZR/27bR0SpAzTl5QbISSVK6qUWJ+Q7x8vLTJBnKwypxy2K2owcIB+F9HIBPr0MWLnzxiymTJlIyDKqZMK1KLF6pSoJykEkVd2dqiFs6apSFc5kZiAFJUUqKXDh2oVClGv6wbw7E4aXKXJD+YGATzil3JDXrru8UYZV8r39ekhkHXQNiyqfOPlutY/wDsqEF2rdsgZghzTWsI8cny5nLQMzjdQZx0c+0OMbxdGHQUSzzKNgqqQauqjBx6naAJnBVzlApaz5iSE2oauW+kIcnJ22Hilv1eTPzuM4kKlpExThVFgg1Dg5coDCp5YJ4bjCZoE9CZymYZySkXUHSDU3GVhBPGVSwyEKTMUKuQnIBmKlZATfMmhUCNmuWfBeDrkjmSpQWxSVBmL3c0qMrJuGo7uXylxjzXY1pLdinGTFTHRLSeY+UjIpglRUXfM5y5m/2hgawnE7EYWblmgh1GjOlbHLmq4IprvG2wPChz50hK3KwNEJUsqDUuCeojrFS+HqSEzfNM1KTkXnUoZqEsUkC+h67R3w7vV1+oGPIraO+D4xE/MhcmWUuQVISaK+IhalUdm20pUQzmYO5zhlEPmF2sHe1qd4zKOIYmSES0YYzEpYjM6iGIIFVfEW3DUeH8/HZ25SP5Sxbo5Z9qCI8mlf8AYly1YQkMwApQghY/KsXkh6mh3d/TXa0JsTLUVULBqtZgHJJ/SCMJjElIYuelyO34RCFJroBSYXg8MvDzxMlraUsEKQSSxLGnrmPqe8NkcceZzBwEiidyTWrVtTvCsHNQFtyprbVipUz8SRmal29WN3FHGmgiyHxE2qv7DubY5n41eciUQEqqXbXoYCThjLUJa2UpKbjKAWA/iDFQB3f5mEPC8esLLOTmNa3BcgA6C2/aGpmKXNdU1KSVPl+THuC1IyU+Wnbd/Y1T8ME4slSQJl0pOpZNWZyKg0UAa3sSzIJxmqQHUUJUok/6mZJSk8peqjVgW6saxp8XxIB0EF7Ls+vKS1366e6DxLiJSJCEU5eZgRQJFiA+7Mfm0OxZOLWNFEJ01BGAxuE83EIlB2NVVFB8Si6ikEgFiSRH17h8+T+z5ZBTlAKEOQrMPxAZSaUNXuDUsYwngbgYnifNnUTNYIqM7BVVpCgaZnGZvwkVrGq/Y5pWn4Uy5ZIAS4zCuUlhVQOjtQWh2bLFXF9pHSyU3R7xDCKmo51IMz8IADIpS+hBsXZ9TA3BJY8pKsrKJKrV2/U/OGZQdYHVhyLdT+d3jypZ5TVfoSSm5dg82SkpUkh0lQLUoxCh7EU1gLj+OkyUZ5qSSCcuUBwVJylQcjmy66QxlJL2u2uv+W+ddIy/GvFclOIOGmSs6VUKhVhlckOGNaBtne0FhjLJPy/LoxdlE7xdJXJaSkBf4UKS7UYUsaBmd23jLY3jSlEpmSJaHJcywpJdmL1IL3tF2J4cmTOSEKCkkhSVWVVqKGh+t4ukLlz5vlLGVSUVLsxJJVTVkx7WPFCCtDEkhZN4KDL82SCyQAoEgl9wLt9Kx9R8B4bEYbDK8xPleaQQjNXmB5ikvolRoxDVa8ZfhmHOGmIWEJyqIcsCz1Tdhmyh2BtGz4VJnlpk5fmTVAMSCOU1CUCwT8J3c1rHZZuqKsS5MKnSUTRzOmhBUHzDejAN0L9rwu4nwJM6SpISkMcqcqvhHxClBvT8oeqly1CooaCgttWouR7wOmUimSjOWfo7hiQQWL07tEabTtMup2Yf/wDnKTdS37A/Rx848jYYueQsgTgm1C40GmYd7CJD/wAafub+HEWcGlYhBRLUqZlAfP5QIUkMycyyakksA5pcUgjHcOXnKwsqUwJcCm3NZhSn0pD/APaEhLMEBIc0YJG1NW0H5xRMmILUcrsm1NFK/wAPEM3ydnhTlydiOTISkcyyqtnOU9npFK55lomzSggpS5ZRIOW4Dj8q/OHs/BucqQkrIdgKAdXvr+mkDY0j/Scqf4kjMRexKU07Cn5CCJODcKCQcTOOUqGZQUAACS+a9FBOW9m9Y54r4qmKMtABlpWhSlJPxFLgJWbEZjmLMKNd4e/tWTlVyhIdWYCteVht+nWBZPA0Tp4nqSVLZu7s2Z9iBb5wca25BxaTtiPgfApsyaC4QACFEgk5VZSEgbs5qzUe7R9JlYhPwXATQ9mFANa6CFsnAJlAkuHLk5qkmpJKQPpHBxoZ6gA05SS5cUJep3YNvAubkzZT5Mv4hgisZQZjFQ+EJK+ubPyIQKOAn3JhfxLB4aWyVypa83MlKgMwKXsGBSkCysxawEGHH+WGSwUwISoqKBXUgk5q0NWowpFWCwCHMyYrMpZq9y5on4tHApt1jOWtMy7MjMxM6ZM81CFKUSyWDoBvdV+wI7PD6SuYEEzkS5ZJ6qWb1IAAB6B2jSY3CoVKyuhP8NWSGszaPpGOnYLGJIBnSRLSLpQAov0Ukb0PrXUJq41pAtBCZpUbKUNcx9aCv5R0nECW62GY0SlNulvf16wOlIpnm5qP8Wx2FNdotQEJLhIoPa1frtYQmK8C0RUk/GsupQq3ySBtFipMzKrMcssJcgG5exJ/lqdI7wUpSjmX/jpDadhgtOUhwSKV0Lj6RlU7NSEEvGqAK0/AzZyouR+JgKsFZA73IDUJhGqepndQerkOCxYuogipB19dY387BBQCTQDahIFh2dzCviHDlzCU0TJYcgSDaxOpWbJSCAAHJiiOSN7GoXIwyTKE3zVJQWcNmL/Czgh6i/zj1fCpWMlp8wkmWSyQpkqcj4soerMcp0F4S8VC5ZTLUpSZYdaQ+csphVm1BqHSSVM7Q34fPEuVmC0sWFGDG4fMQ1AbxzUoeqL2cm07QH4dw85E9fmTAFAEKQE5UsksgIoR5aQCBaltY1P7QWsPQ/k0LZE1IWJiXzMbJzDLseUsHD7mlSIsxOIUov8AEXsABppQDSMzSU3y8hTlGW0XeeLv9eukUniaKghST/Mkh+1fl2gdOImAupJyj8KQSTc+rMNG5t2YyTipcxwCxBqlQZVtje+kJ41sBqkC41C1BpawDS6SoHViQXYjY2jDeIONlJ8rF4NOuVctZBHVClJPqPeNpxXhVCpIpq3xDqGgPivDEYiT5aw4bk1UktQg9mua6xZ8LKEWnLa/Zr9v4F8kns+b4TF5pyUFRMoks4ALkXNTV6X0hf5hTOUoVPMl+hBT9IJ4pgkSVlCZomZblIYA7O9fSBUR9GuNWvYqS5Gy8KzJmJmS0KUyUI5y4bK6Q/dgB0DnQxvcBOHlpCjmLOCRQOqij79GBuKx8m4bxNUqzgG4ainFHJ0eN7wjia1EPmZRqEgMwpsasR6iPPz43J2ui3DUDRrWz0ISfhoAANXfc+vzenFzOVRQCSKioymly5o/fUbwFJxpStgpRBSeSg+Ipo98rtrShroVjFYbOJM2bMlLUQEugpYmwCwMjkkUPTeEcKZQnZl53jJSVFJlyyUkhwARSl2L+8SLMfwdEqYqWmZJISWrmB6uAsAF3sIkUVj9geGQaYudiE4cKCCtySmWBVSlZCgquyQBMUxNHS7kGBDx2ZIMuUof/KmgKWVDkQmuYuGBIAINSE6uYw0zxHNSvzZS1nIAlbhkF/hF3qxof4aWMMVcWmTZQm4lIXLIDeWWUASDkLhyCoJJ5riJpYUqtHkcao3PB/EPnzPKkBpQ/wBWeVM9KgV6GpqanSGeN4qlCcqXSLcrON8zjl/EC4VY0DRjOFcQly5ZWlKkhIU4ckIrzGnxKsDlomz1jvC8TRNkmfNmFEkHleq5jAOEgUYMBtppRDxu9I5xp6HvBpcuYibMmZhlUVqzTCWCq/EAC2gDe8V8O8QLnzVJl5BLQopKGW5GjvlO5ZjCXh/HDPSoYeWiSgqYkpeYUhjVRBS5LFme97w6kcAWsghfOKuLjs1oCfodS7/gF677Hk7EqUrKDlynYkA/f3rFA4WxziYta2Nyctf5QwZ2NtKWETC4WVICfMnfEWBKrmruT2JrCnH+ORLWuWnDqLEjMFgetjTV4WuT6BVoYY0zEICRKUpSlJKilDoG4bL6WGhgnCon3KSA4eqRu7g2FGJvWghJM8WThZzYsQmxe5duv6CkXHjyZ5YqyMGzqWkKD/wp+El6AlyHfWM4+5xpCZjA+dLR1AzHuCrVu/aFvF8qmdS5ii7BCUuWvdgGOrtSBDxscqcM02ZVOckFaQ4JDquXysk2ar0MA43hswrJnYlQK6FImJCv6Q55UuTRN6do1qPk47/Y5aLqAPVQfqLtr9YIkJDjKeUX67VNWEBy8HIlFkylqUBUqVmIGzqct0gvBYlKywSUnQMHIbdmv1GkIregaGeESCHPv2oa2akNUIP396wNhJQSOathYO2zs59YuOIoSTQXtRq6WYHWMDRc1NH1bfodmp6xXOXYEgP1Z2DlvQH7Lwh4jxhYTiZOTKQwlqBDKCsrnuHV3HrGfGNmTJivOKFFTFJJUMhKUpWyRTmKc1aAv6sji5K2Eto12LwUqYhQWkKC65qOSzBT7gGm1g0Y9HhpciYCJilJKncUVYXykXYW62eD8YrLkSlRSRUlJN2sdCG0g9OPChsW6fPX1jYSnj66Zik0cKDjqHYksz3tb0rHaMAq2bKaZQkhRoXBOZwR0sOtIF/Z1TVEZyxPQUAslmNd9u8UY7iCsPKQygrmJyks7CgBJu7lzsWgUr0uzYh2O42JCilY5QhJCzXM6gFO1HDqNBVtIq/aMLiQFInBMyyVOyn2KSzjRj6Rx/1Xh1JKZ3mSM6Ccy5aiEsWfMxBILdKgRiE8YMzOiqSfxpCkvs6TelbiGY8EntppryNW0afCrnS5pTOVMQQCQQrlU2vVJrcaGBvEnDxOGWXMWlZIzHOoIbUZAQHPQCEkrzCFICzlCHIJJdWhY0ZvyiyTxBKw/MCkg2PqDuGen5xTGDg+SEThwejmZ4AdByTTnA/E2U+1R3rGMmy1OytDUaXa8fT0cZ8pCgrDy56VpFJvWgbUu70EZ/jnhYTJyl4aR5KCl8hmIIC6OEsr4NasznRo9HDl9HKUijE/TcmIOFSZipglypfmKNsoJUSHsBdPce0bPi/B8dgwkzJRSkj8JzCzkZklnAp+t4nAsUiXOQZAmYacpJ+H4FBnJ5iUlNHYtbpBeMVPxKlLXNWpTuM5OQG1AKANVhvGvPj6fY2GSPKpaE+B4worVQKAdwo7/ChmzPQBhc3o8VYjEhaypSwFqSdVcrCqACzAB0uxrrrBviYNLzKCiQEgt/pnRVHJTU0PQRkvNSr8LF6DZuupaheCx1JWh7kvDsdgTjX9pSn+UrUCPQAj5x7C39pI+EMNAFLb5KH0iQzYPpPp+B4BKGDmyGB8xSgaMbsneqaEUHaGCvCWHn4aXIUtUlCJYyqSwKWFDzXdnP5R5h+KpzkJdQ5SJjpKQ3xZgWASzM2r0gTiHETiQpMmUsGrmyH/AKSXNat9NPKhKvVLf0IIutsD4tgE4TDTRmM3MhQNQWSzBIYMB2f1jF8KwC8XMQSDygguBklgBhLYGwOgYtc1eH3E8ZKTKVh0qQZgTlLKYuzFsoLnoNaQq8IKEqVMIzBzXlOlqAOTe5p0hik1GUl9hibpyaN7wlcgAMUqUGSTS42a3YRzxbiSkt5dlUASOcFiXSbKo/KaUvGd8MYxa5OVQIKZhDKDM7EBiBYHbaDk8EK5wCHTLQcy1OeYtb69n1MROKU3y8CUkpUyrDETFEAKUVpC1+Yet0yxQajM9bFy8XIwmecQQAkAvZ7sB7bPpDReVOUABJ+H0a35wMlY81RATUAEl3oTSoYnsYW52BKSZmZ2EmS5nl5Svmygf1GhGw329Ir8S4DypiBk5ciWVuUnmPv9Y1U6STORMNgCKnXcAffSAPFqkmWlSkkhBqRoDvQtpdvWDjPaMuxDw+eQv92MgYuxZIADqtplBJeCvC3D5k+eVrRLUkKDLSl2ArcnuN3MFSZCfIICSkzgEnOXLHQUDEj8rw88O4VOFwoCWmKU5p+JzQ0Pwt2eCeRcXXYakqryXIwCZa1EAALWCSWBNga02g8yshdIFu1oyuP4mTMmBYBK0hNX5auR6A9BrrDPgHGfNV5ZoUjlLGoA6agV09dEyT7ZjYym8SaUJqQVpZywIcM5Z3JLWf1bRNj+NeVigUKBkzpIcsWqFhKm3BAFtwegPCeJKl+bJH+msTMn8qilTM9waBu0JZOZWVKQSE2JLAPX6j67wSirZ1oJmcXNphzrCRyktSlBS7GjtQdIGX4slrmI8yUAA3NlK1J7MpIBIMNcFwVVwUAOSW1NzZq9XjrFeHS5UiYmVWo8sXa5LvtSHQy4rpjIyh5R0k4dal+UoKL/ABpDXP4huS4rcu1o7HD5rPLSlZzAEKUwIZnGxHZ2HWFqOA41KnlqQrMEjMQAln5swUHa9Q70vaNdguFqShlLGY6gFt6P8QDdD2heWUY7i7MdXoxvF+LKwq1DzEqWUMySsgKNHIsKZrW+rfhcxGMwikp5ZuUhNDQtQpc8wtrY1AjQ4Hw3hpanTLTnDnMp1KFcwcq2ISAdvWGcrDS0pYJAAFmBZkhNtC2QQqWaFLit+4Ta17nwyUozkeUGDKCiOUJexoAGakeYSUoKUMyXAYFwQS7D6u+4j7tN4Nhlk55MolTuShOY9zcmpMZrj/8Aw3wa08gMmzgTQlNybrQvew2iyPxsJelqh6yR8owUozkpGZV3zOXIATYkGwb/AMm1irC49AJSHIetiPkT2h3x/gOTDmTI5i6eYucwBBPNlSLtoBC7hXhjyznVQmptRxbtWG84OLkwZ5ISW0eTJ87OkynKG+ElwBru1TaBZ/EZomZcmXKpKiATUZgzsGINiHEEHjUkHLLKnA5VC5L2rvAQCmaYoqVMU2UpUQ2bK4FH3pWGY4btoCGNyd0aTGeJFTSEcoyp+L4QNAbmr1Jt1gfiGJnTJbFKuQ6MOZOtHcF6Qo4YhAlkJJYEgkgh67GvpBnh/iLDIq1kq0OwO0d+GlbitpmvXS6E3HcDPQElaiUqqlVcij/KbFutbvtAKJCkjMFMdXGoqAmtdO0NsfNnrM5MuaRIUp8iiMpN3GajuHcQhCjqr5CPRx9D6pLR2Jh3V9/7okGy8KghzmPUJp9YkbaNo0mO4lOKUSJVUkMpQRyKULMSHUAWtrDLxN4lEmWnBk5llAE5YLMSKgUNdTt3sLwXw4oKVMKsixyghQUtLXUHoC1RdjWhAjjjnhjDSpapozlYS4qSSSdstX1MeaoRtJ/5k1Rs48MeE04hQUSoSkpIpdRNiCbAXcRshhUpSAh0hPwsTXQEn2hdguJS8LhwJsxIVlAIS2agtlFf8QhmeNlpKlhKCFKZCVE0BD/h/Ffp9YxxlN76MqUjXTVqFVKIA1pT3LdbxJWbIyFHmUovU1JvUl/vtCnhnjWUZnlqylSUZlKBBQVtVCX2cAFzmIJs0PcOypcsKNVVLaansKgR5+aMoydk800wfFGiQ/4qZqO17i/Skc4lZBSXU1qCj9WIHu8GLQlRcUCfxG3fSn32EQkzFFRAYBgwYkXrWoeocC8JBB8UgGYk9f4U19Sx9n7iK+M1QzUoMxJGXqKX/wByYIVhwqc7EFIYlmqahnDkMd22hfxEfvkhIGYVKnzUsU5Qt0l20r7wyPZqQb5YKAlf7wEMbV/zCieM63DgCgGwAYANYMGbaG02aMpD3HX9fygPBYRRoA5enp3MctbMKZ6UIFVAr1Aqe1oqw3EvLUMoS4ZRLub0oA4BYh4ayvC4BKpiiXrlTT3JqfvapczApFgB6AXjHOK+oVmWWBMWCAzJL9S/1LxavhjoKioAJrWtBW3pDg4Hmsa7DUt9/wCItXgxYjvHfinWJMXOmsClcss3LUEdAkgAVgnw7hxPmVQpJQkEsXSXNLm5On8utYKxksIS5ZrO4AD994oRjckhQlJdazzAUISAfq59B1jeVxpI6zSSpiUrCLrU5LMAGDl2F7VaDsbjUypRmLVlAS6iSwANkh2Dmw6x818PeIES8RMmzVZQJKgAU7rQQlIBDhnUxa1xUwBx3j03Gz0+YMstbiSkVQks4KqcyizEn0Zo1fByckm9eX/4OjD3PoPD/GUjEqly8OrMtbnIsFIQkVJXloosKByeo1fIW5YFwCxJqHBZgzBwTr23j5d4M4ecLM80qGcJmAMHSSpOVPsrmPYiNEjjUxPlCWHTLUpa61WtWcurXKCrM2p9GHPgipVB6Mm4p+k2+YilQ7s1/YMKA/T1qnTwQTzAbheTS9Kj1A7xkzxyaqYCVcgSARcUDO1iXcsaPpQQ4wfiOSslJUEqBFF7kb/enZMvCSB5CLGzQZpAc/1LCz7pJinESwoMQ4N3tDPxJhVCcmYFcqhdg3LdPqC79NYUftgNACWLH5MfmD2i6EtJoxoXDgCEtlABFjlHWKeJcFWUhUtSc6apKrPDgJUoXYlIpt929I5XhARUl+7/ACh0c0k7bOjNxdoxWMmzcwTPUkZbJcNW9QxY+vWDvDykzpyUskgHMoPoPS1rRRx7BnMpSglTsEkGoDaiBMBgfMBD0CTRJIUpi/qGfaPVTTx2j0ccuTTZovGJkeXkQE+ZncBFctKlZSWBLAAGsYREsk70re+sF47y85CGQA4szkG5BsWMVqwzOztobBR61pTSGYo8Y0HllzkcJSw1+cSD5fFpgAHJ6gfrEgrl7AVH3NH4lxszDJTMQedamAL11NNdPeE//Vk6aQkzFgvaWGB/lDVLmlY13EvDqcQnNNTUChzEKD7MW+UA8P4KmSSlJBItZwn/AC4fpEMZw41WyOE4xXRTI4P+7SssZo/CKGtGJIYbkg1eKMH4bSzThmUS5FQHIajHYCG03GJkqAmBXOWRlGZztSxixMmaqaVUSigCTUsHrTV9IHk0FLLKS9geTwGSgkiUHIFXXRi7sFNWorDMYw50ozBnJWaVrmV1CQA2lBHmLnhA6tT72hDgMaEFayaqNTTU2Gz9IXJcuxTtmrmcQ81SEJdMtRqLFQvbQUtF+Jmu8pGUzKZgbJSa6atYX1pSMph8fPmYg+XkSiWarmHmUSnRDuWNdqXMN+A8ORh1zJiphmLUOZRKak1YNZ4lyxjHoGUaGxkJlS3amgu/pqN/sQBwxDqUpmzEm7s/6Bg2wESdiZk1RBQLsA9K9tIvx85MmXYEqDBLUO71oPWJutCwHi6wuYiWCxBqRlUw9KvuC2kMcPjfLASE/wC7dt8rezmEfCJRVMJNaamsNkFpgNSwJ0IBNqOxN9rwT9jb8B8lE+amrS07lNTpQX/xrBMrDC6iSW6fIBx19O8RPEUpHMqlnJvpfX/alusXKm8wYFtXBte17tpCZdm0VpkMPh6D0oPVqQJNdsyA/QN6tudG79o48QeIpeFSkrRMUklsyACB0JcAHprGb4pj0LAm4OcULbOpDZVKSQzgHlJFqO4taGQxOW/BtBHFMXLxEiaJSgVBKgZZSQsEXoSCNrGsYRM5TnmUFfhLnSl30vDGdjlrm+aopzi5SkBSjcEhLOevSsA42SoK8xKCzClfUDV/SPTw41BUURhxVlK5oUXnFwaZiKg7n9bwZwVZSsS1MQKp2BFRU9njifwrMQqWo87EoXTuWZ3FDp3s90iVNTN5ZfIKEm2lXFjUUrDZNONIzuI6C1BQrQmo/OtAPq8ETDzB+po79SWNrRStZDEij1v8nF9oIU6mZwGq+x6Xr7x57bJyhE/mY6nep6QWcUKFvXan6MYDxeGdJWHIZxRTnWjmDcBJCkJJJNKW9T2gHS2Z0HyserJlPOgvQvy9Uvb84GlpAatg36P847my0lkApBH4RQs9bRziJbF8pJ1awa769YxfQL9C5OIDUY+sUz1rWwDBNMzEv26hotThwCWYP/eIqStrhR7aekbGrMAsZw9Cgcycw1+9IzeKlCUpJ8tXlOxYigcPUh7bv6Rq1TtKwp4rwbzAoqcI1Y60Zx849HHk4/NofgmovbFHFeBh/NljOkpcg0vr2baEuIxK1KqbfCLJA6D7eHacNPkJzS150gMUKBqnVmN22jOrD0B9/f5Rdidruy15ITVw+50sgk010FIkVrSSXBJFLHpHkOAN7M4vOnrZSClID/y1NAGub1eDQvUirf4jwJBoC+Useh1He0X/ALEpSeW/W3+P0jzVSR57dnqT+7JIKmqybvcN1B10jP4zjeITyrVlIawD1qLDWu0aRKxJlkrIOUOW6bC8fPsTPXMmpmKdSyp+gA02Zo6KUmFGmFTcylFRJc3JdzBWBwla2+UdKlUp6QdiPDysRg0mVMyTGUFJeixmNDqCzdIyU0qs6xNxbCpmz0TsxRKUgFSkh1EbSwLqVYbVe0bThwKUABAlJNQlRJmn+snVtA7b7K+D4ZsLLlrCRMkkgE1CVBRLkUftaH+HlUc5nI/F8XcgWHQewiPPktcfYLJPkWYckKfofkIXY8qWTudTVvT8oYTTs/3+ULJ80hXLTv8AWJo9igvBYTyUkvmLNs5JZifX5QQQpnBD6lQP5aQiw/E0iZkWpWdnYt2BzF+rBLAAVIh3jFBEkqcpygqLKSO9SkjcuSO8E4O9+TqJh+LJTNAAStSiAClSSUnsopi7j3GhJFgpRD5VVFDuFDKfTS8ZPhsryp4xEyYpZlpKnUzknlSkAWqqvQGE8zii56l8wzKYlR3cU9rdoasHJ66XYSV9F8/ihmzFzZiiqWn4EZlEf+ROu/eBkSFlRmoIqqoU4p/Dro0eGUkAJzU1CXB2egaD5ASVNo1HBFgx+WWK7paD66BxmC1FKAVUuWF/1A+cHAE1ILij7+x+2iuYAhTsr4S7AnUGBp/HpYITlWTsQze77CBpv5UFJ9UEpmtVNADzBKXJ/qJt9esWy8YSDllnMXZJ0G5yuwv8tY4wOEK55lspAHxV+frp0g2VhGxJlIcAnOtkjKEu7dy7e8Lk4/2L0XKwSEIdVCz8wDn0/SDZSgUHlIdPbpQ0gHxSr95LlJAGcXIdLJu4/vqfW/Bk+WUhNcrJCRTRomlfFSAd0DSlKKfLZ7ir1FkixH31gzFTSMsiXqwKtTu2gpr+seIwSgkZhkOjkDuzj8omFUEkrVVgwD67dNY5+6MC0hEpIABA2Aqo9BqYKQxoHu4rTvSEuBUuZNKlF8thYJ0Zv0hjOx2VWRDKWznUJ72r2/tAtVo3ovmXbMlgaterZQ+7vHtQKs4H5P8AkY5QglIJIbqCTuGtrFyZaKEBLd+kDZvZQcMD8Sd6h9de8LcZwpFgSNiS/uYfpZv7mBMZKLFSTYWUC30cQyGRp7ME6sGaENSM34mlSXzFRRN0ADg7Pt3jWiYDZgANC4L9XhF4g4EZo8xIOdKWAB+IbEW1j1cMlF7DxSqRlZXEFJAASlh/II8iJly25lEHUBJI+RjyLeMfY9FSn7n0X/lKi+VRQo/iBr7W94MRJMmSApalqJqpRJNfyhZjuPzZU1EpKZalLcmqhlA1LPevtFeMRip6eWYJZ0CEvUVYlTlvaPNcX5ejy6pDTCTWLjWhG42i/EcHw84OBkULsz/SohPwKVilEibKKCKPvuQDDxOFWk0DNCMiSensx6EWK4CpPMhdG+AprRJNCCKleVPr728IxcxIMqZLysSUqBdKtC1jo46F7VguZjJhnIlmUeZyVOMiUpIDu9VZinlqw6kkcYydRQZyBYe4B9h7GFucmuMjQbEIAYAKUZimAufheg2YO9vkIP4Rh8qBRsxdupu5rT7tHHD8LMRVdQzkmhe5Ua9SANhuoCL14iWSxUA1wqmmx6UhU34Rz0XzE31Ft37Qq4ziPKQVMR1oCHr+MMezjpB4wiS5cKS1yxDG4q+ulukYniU3D5lKSoIzJUlg4Cq3bMRcXYODaDwY1OQeOHJiXE8TUV5gWAU/K6Q73YkhJLVb5xt+KYuXiUypZJYgTFJqSaFgSKNc7vtrlOGowylBM4kOaTE8yA+4IGouHvGmncGnylZ5KkTGRkGcMABZstCzf5tFuerSWmuhuVVpEn4RMxJQrM2Q2uBUGpfRqddYz2Gw6JeZKSVANmLaKcBxpavpGi4cmZkyzSrPU5nqXezUZ3pSBcJgskxaVBwqyv4hWh7WI/uBNCXFOLdiI2tC3huGISxUCzs2z2J7aQylSkpFIkzMhRotQB/gcAPQBk7UhinCBTEKLa0r2a/SMnkt2zm29ifE4paElSWOuUivUAuNa/daU8YlzSBMlg1oQXJ0FLjtB3GuHrmLR5aQUgBg4B636NB/AOES5Lqy8y2UQfw/yh9q11vBrJBQt9jlKCjb7DpCAVeZZ0sOov8AJ7wRh5YzFbVIAdg7C1R9DFZUF5yrRwKlqVe28VycKpKGlmhFMwJy9hqNWppeIuxHZBgjMnZ1Vl0YG/w1Yg0qxbUWq4hmJjBgl2FAKQBJnvlCQQxZdG5nU+UEkirKylwzsatB8kgd/dtW9mHVhHTXuc0DLwcxZKlWFg4pVukUYjh5MtSlMEgFy9GAraHSKWgPGFc1kJoh+dRvR2SB3FfzBeBjJ2YJOHzxJlqUB8Xwiulyeg+fzj3gqFKWtSy+Zvav6CCsbwdKEuV8uwDKP8qa67wEMSZSVZRVQp30qalnh3zJ15C1Q5OLTnKQ5UGfZL7wRLcOzff3pGW4PPSAozKEsA5ctUq3NvrBivFSMxQAXH4d3FBezXIjPwpN1FGuvA+CqantX8oVcYWhBB/eP0U47lOZ/UCLsNxJBAdQKi1G12bYROMoUUhiGfZX1SqnqIyKcZbBM8njcsFiGY0IqD10L+kUcU8WiUnlllWgJoPXWBZykqBDuet/794CxaQZZCrEUJ6bdY9fFFN7QcYqxNiscZiytQqouWYD5RIDtSsSPRLLZpvDvEwvErM0sqZ8JNnJt9G7RvZWHj5KoAHKHswP30h/J47iZKUjzioGVmZWU5dBUjtEWXFydoVkw3tH0eSooTQ062ELZvi3DBeUzE5mJJFQGqzij7Dem0fPsHhcXjVFKVrmNcqUcg7vT2Eb3hPguRJDl5i6OpWhFXTsxAII2OhYR5ceKHzvf0FShGPzBkrEgjMCKudPwl6HbkUf9pgSVgs89TqUHSKBstBksbqASdwPqyxSU5KhOV0A6Ac4SPSrNtSOcLKTlIKfLU5DDUPmPUiocjWlWiJOk2ha1tBMwFOjAMLuT1hbxLAiYkkfEK9SBp/Yf3hiJuYkVp9v+X6Qkx3EP2aYrP8AATmzah+taO93gYJt67BE/HOL+VhhIBAXMcqJcMl8pFNaV6fLNYPhqp5yomy0p1MxYDn+IJZ20cVpDfjHDlTsUckuZOlrGcZFM34TzFKm5hbtGo4X4LwrZlSZgIdJTNW4oagZCxS4NdRHorJDDjT8vZTGSghdI/4dyaAz85IzMAljYEirt1g3hXBJuHYebmlgAZSOgKi4N82YDoRrDeRweQlOVCAlhcHmoGd7uCx7sbx3NDAtVhQfTsPiiOeeUlTd/qhMsjloBnywX6P8qFvv8xAycGqZlJYAVvfs31g9GFzEKKbps79a6WanU9YmLSpCcyBmSLp1bUg/ketqCEJ+wHRTKQBQb2elY8mYdqpCfb5R4MchSSoB2FQ3NS7RVhOISZ1JcyuxcGvf2pGcZPdGHKg5BAL7fKgasW+QVC/xAFvn7s0WKlkaO9vWnyZ4uROYOU1CqjuCsfLbcxpvgok4QJTVqXJ60r3jvDYtCiEy6hIu9KbGEXGJk1Ryk8pNBbMGdi1y1fUw64RKSiUSTq57NRo2cUo8jmq2F4ggprd7sks39X6GK5QKiTTo9zqxarH2ECzMTnIAGraen2f7Q2SAkZQXoNnr8oVZyZwgg1JBY0Y61HuQU03AgoL2+6/5ihMpm9zQV+n5R6UmxLD5nv8AONZpVNwMp88xyWZ3NGqcoFraDSEKpiCpQlpLDVaySaXAcsKaxqRKS+YAPv3L/WM34gn4hBKlTZSU1ypJYGmoUHMOx+p0bSM7xKaqXNAJ5SHFB93jifNzpSbKoQ++h9aR5iuNFeHzkVQsJWGSQQoFiHFqQJJxImAKqkElsunRt/WPThFpbXQxLQ3wylFjbvpvD3h+LyjKo8u+gjOYScqUMuXOm46E9doLxGMLD92U1BuCaXZqQmcVPQpqnQBxOWJc1SFOSSSLAGpNGBGopAUmfLmpyMoLzpDO9KuSdG1hr4gwxmiWUllAOlW40B7ad4RSsGUBc3KcwQoEPcqIRQ7spR9IswK42+yzD7oVzZktyyFs+4P5RI1c7gnDyp0YxaU0ZPklbUrzUer6R5FXND+L+n/RnMTW1EpFA5Jpcw14Rwj9oCpk05Zacqc5ASkNpmUwcDQZidEmApE4ImBRQFkVZWbLmZg4CgSzuz6MaOIKxOOm4mZUqUWypScqZaAKhKRRKRukMIXK60dRq5HiFCEplYHDKmgKKXLpRmuo2zW1VlJ2jT4VMwoSZ2XMzlKAQlJd7kkn/NIyPhzHysOESJafOnTFuvyyG/7jdKRra5jczEg0Nv03/vHjfELi6S+/lkWRb0gIoKhQZaEBw1D07p+m8e4gEpIcgtcdfyH694IUutiW+3gVSqEsa67ff6RNYp0UzZyUZQpTE0OgOw7n7vGT8VT5syYJSU5pklT5ReZLWKEAaioI6v21OLXL8s56y1cqjoAaB+x10vGN4n4dVOMtcxZOUFClJQpalBCiEKAQC5KGqWFL1rZ8MkpcpB4lbsceH+H8TSP9VkE0E91qbtUjrURrQFvUpNA7AitXu9Phb1hT4c8PypMsFJnklJB8wrR/4OAL/K8N1JS713ftXX2hGaalLX8UDN2zhRO32QH+bH0ir9ndiXAI5h3owIOgpSz7mL5cqqgVPmFOj0Peub5CLsoIbUe/f/ETtiwJRyKZmS1Oh9LC14omTcqgD8Kjfr11rv8AOrQRiUFaCiz2JBfu1D96wqwWNC0lCqTACEmrEh2Y2Bf7MalaMORgmUWqnQj7sIHHBEJUpWQOpQUSdCGNNqBR9e0DzcZOmSU+VMOYqrZwGqCG+UFyZE9uaYajVnNADaj6+8Opx8mhCQRv1AIDa0e1SYORlUkub6fL5A3hajDLtmf7MES05WJDkhh7Zi2uj+kKas5FuIlpILhwTY9de9h6CAJ0hIIAUyNns32b/nBpUkl/rpr06U+jQvxkjKXCw3b69WL/AGIJJ9M1ew1wchIqkV3rr9+rRZNnpCwA7nZJIruoUHYwvExZSmoajXFWZ796GOjnI+O+3W31EA4uzOgn9q58rMA1SCBvQu336C9Mzlc19q/ltCtMlObnUcxDgE3vYekXYSfLmoORilKymlXKSHrtAtPs7Y0EwNWg609oyfG04eYSAglX8QVyv639GjTlReuvanvC7jaFFBIAy6uK/RhD8DSkgrMRh+EsoknlegNj33Z4KkYRDlkgdqPBcggu1R97awRLw4Hcx6M27oxuymTLIU4p83ApUdwY8xc0rHlrSANCHBP5N0jtGJSZuQXCXN9VGLcWh8tNaN11+ULUEnbOapgmJTklgsSEvQVIB/v9YQ4jiRVKXy5ApQDm4ygk+tY1eXl6tCmfwUTULKQRMCs97sGIY6/i9IswyS7KcD9VCROJWauj/tEeQ2HB54orDTVn+ISiQerhbGJD7/QupC7CYtMtYISFKCClszjM/wAQLW113eOVSvLADBKx/M7KP/jZt+sQcOVLUE0WoscqS6trAPaml6Q8HhCfMkIIw5SslTgkJYaFlF77xjcVsy2lsU4UzSTLChKCmMxQ5WQkBypQGZtcr1Js5jd8E4gFgS5EsplIHxzHKiS78r3N3J9LCM7w7/hviCr97llpG6gp2awS/W7RtTgWPxMlNEoSMqWAYZrlW7m50iT4mpL0iJq0ehPUmtSS79vnQWi7Nvr0jmUoEO73Ys3yagiF6gAs1wze0eU1umRNNPYnxuFR5vnVDpyzEOwLi6wKGlB/aMXj1yxMEvz5suSC6QkZyjoCVBhciG/HuLkrKElyCxo1txGUGJyTgQpyDVeVKme5SlVCb1PyvHrYMbSK4wqJ9W8NN5KSnEzJ6TYzEgH/ANXvuTDJIrvf8rfOAOA40Kkj94pZH8S5KleollgejmGEu4BNS5D7dG2jyMnzMjl2dZbP9+0eKU3MaUc0e1dP7xzjp4lgLNsyQegUWf0MKpnFQlWJllglIOUndTAj1WoNC1FsEt4xj/JmSlKolTgm9mbtUxnp85KZ0xEwBpijkALCpLVGlqjeBRx5M2UZU9bLlLKEncGiVK7ZSCe0Lp5UEhCySpDsrUA3A+oiyOFx0w+HuHS+LYhZaUgCtcosXuVHrd71hlhOGzLrKlq15iwLaf4jOTOOTQQM6gLgJLAa2FCTSJLlTsQoKE1YCT8Tq9RDHja8pI5xo1a8PNV2DBg43P5/KCsJJUPisBXpUJYDqKN1EBScMoAMVEvqos97PX+0FYc5EpBzGrkaWypvsxJ/tEr11syNBITU+t9ddNy5/wACFk6W7uXGzUPvBc6asswygdiT0bfsdDFczFJSHWH/AKRT/ML9QHZxh5BKWDgAuNgRUel37xMRgjkUlK1p+EA3PLY2uzD0FYkvGqWsZUshJetCel7X9hqKloxKi/KXcgai5/JvaDbaDfVifFcNKVFUuYVFlUXU1pQgbdoU8Oxpw5UBmZSkmgpyhWp6lHpGqnKQAMykp7sDaA1+QoHnTTQ6w3HldVJWjFYHgfFpBaYDzLvRkp0HyDnqTDTGlGKkrShQII0UzGrWuMwPtGaxmFlAEpmJy2IVT5nSFOCAACQSlaS4L3ZTj2pFP4MZeuOgq8luGxasOjIEAly7k/SGacXOJSeUAXpc7nYRRi8QmYFi0wCrWJ3DfOLOCZ8mVQJy0Cyae52h72rOez3H4AzFIObKpMu6b81b7VNIuwUlQbMbUudO8c41SUqKwskpADIDuGFCTQB6wbh8YhSMzgDV6MbMYB3R0rstWtmLONTFeGWpJzoRnahSLkGmpGt/tu5s5DEZg3cawJwbiaCVhCwSGD1Z9D2v7QzEr2NwRuSG3/VUtNPPlpamUrAIajEGJHkyUp6oSo7umvuHj2HVE9X1Gvw+GQgZUJCRskAD5axCgi0TzhpHXmgwirI7OVuw+kCLlbmCyKPGL4/4yQjMiSQtSfiX+BDaD+JWgH945QcujkxzxbjEvDIzTVAA23PYQl8Z8YKJMoAkJmLqUkBZSA/LmDB3ufaMJjsSqarOtRWvNdRLgB/b/MNOIYhU3C4dIAPlpmPRyEpUmvQBLBz7wT+HSlGX7gShbTAJvEpXlgIllKszqmKWVFTjUEVb8nbYMLSXL12DAewePcjkpFVWF/lpejx75Zy5QKh6C56U6/WKlFLoYlSPrvCcOESUAJCeUE8qRpsEj3YGAeOcXlkGS4CyykF9Uupw3Zv96SKGizj3isYdAkSw80ISFHMcqCwspnKhe36Rl8BJUvEJWVEj4lHZIBLAfw6AdQBHlQ+GcryS+xLHFdtmpxvE1eSTMJIy5Sey8yT3uPaMvxjjKpksKSDlmOFbukoI9CK+p2iriXGZk0rQzINhsEua9ah/aPJcyWoiWAE500Ids6RR36EpP9fSKsXw6guTWx2PClt9irEYkqW5apc9zc+8OMNNVMSVKBJHKwJsBWmp9YDTgcxpc/icZQwd2ZxSveCEcqkS2yjMArL+N9cz26PvDctSVIPJjbVoLVKkhIMzzKWSijtcEmg+ZjRcA4yiaD5UkJSksHNG9qVhBjAiYoy0rCVJDuqwqHDirhOYtq1o0nB58qVKQiQh0qSCJiwxWpWuXtWIpxuFtbJJR9FsZZVq6DQikQSFC7XFDbUe1/aOzNUKzFpA2oHfprHqJiST1ByntVh6PEKtMStHCk5au7XPr9SSffrFGJAPImr039oE/biMyUELLsCbWDk+rs3W0WysVKw6QlwpZoQGoTv0+zehShLo6g+WhMtOZVABTqdvvrHkrFJXXKUsWqa6M/WnzgWVLVNVmJN3aoALMQ29L63gyb5f+mv4viB2YGpO94V9DY+wFi+HIWG311ahp1b/ANjtCmdwcJfI51bfYAbn8+8OJksoYCuUAf8AaNvX5jaKk4sAOUkttU0o7Xrt23AhsJyj0ZsxmMlPmJOQixf4SKQrwmHOLmcysik/jHwnSwseopu0P/FqUTFCbJWlSkfGirj+fKdd6dd4G4BVJKsoUW2resevDJ/x8l3/AAUXxhYXLwhlhKQMxFHLO3e1tY5WvIsJ8sqzJJJ/CPU69IZYUAFlAEG7vTsRb59jA/FcV5SULSMwzsQ9SMpe5+IUpCltgRTfRz+1gqylJAokm+gAo1tHjv8A5UHcRZJWiaARRTVFMw9PaFeK8TmUVy8udaSwL0PfqIxRnJ+kJqUm6GOK4cTKWkUoab6t62hNgEhKmDBTs2tBT0g3C+KCunlgNcFXv/jvFMwBRegeutK6XcCKsKlHUijDCUU7GP8AzdYoCCB1MSE82VXlcD+0eRR6R2z60TWLn+v5RIkQ+AX2Z/8A4gT1JwkzKoh8oLEihNRTePnMtP7mUNCZhPcWPeJEijH8p0QfFD5kP6vBctZSF5SQ8li1Hch3j2JDPAUugLDpoPvQwVws/vR/+g/MxIkdLpgIXBZK3JJJNetYZKLIU1HRX6/UA+kSJGo1Fqx+6kn+KZXqyQQ+7GCMCgeU7CyokSJ8nylEewOYOYf1gejgN2gpGv8AT9LRIkBIdj+VivGpZU0CnNp/VGv4GsgTiCXTIk5TqHFW2iRI7P8Alr7f0edL5BR4KWZk9SphK1OaqqbEXPSNZg6zZ71ZaAH0GW3bpEiRF8V+Y/0RPk7/AGA8ecqsRlo1mp9IT8M/1U9/yiRI2PyS/wB4FPpm3khkBqMks39L/WsB4Ksyta6+g+kexI89HIGWokl62/8AUxNBEiQb6OZk/FlJyFC7GutAGr6n3gXhIrK/qP1MeRI9jF+Qv97jn+WjRTfv5wBjDXslx0IWkAjqxNesSJAx7D+F/MRiBiVgpIUoFJ5S5prTasE4qqEk1JJc6msSJHo+xR7jDCVQk6lKq67QXwapWDVnbpQWiRIU+n/vI6HaLAgG4BiRIkAzD//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2" name="Picture 8" descr="http://t1.gstatic.com/images?q=tbn:ANd9GcSBSMZizkFl_s_1rLa_uV-pg13HSz4yFLA9Ew6O49na25eA6Dl_">
            <a:hlinkClick r:id="rId4"/>
          </p:cNvPr>
          <p:cNvPicPr>
            <a:picLocks noChangeAspect="1" noChangeArrowheads="1"/>
          </p:cNvPicPr>
          <p:nvPr/>
        </p:nvPicPr>
        <p:blipFill>
          <a:blip r:embed="rId5" cstate="print"/>
          <a:srcRect/>
          <a:stretch>
            <a:fillRect/>
          </a:stretch>
        </p:blipFill>
        <p:spPr bwMode="auto">
          <a:xfrm>
            <a:off x="3563888" y="548680"/>
            <a:ext cx="2909326" cy="2664296"/>
          </a:xfrm>
          <a:prstGeom prst="rect">
            <a:avLst/>
          </a:prstGeom>
          <a:noFill/>
        </p:spPr>
      </p:pic>
      <p:sp>
        <p:nvSpPr>
          <p:cNvPr id="1034" name="AutoShape 10" descr="http://t2.gstatic.com/images?q=tbn:ANd9GcQQCG14aY-majcq8FNhJuZiEHuwwKtpAF_N6m2r6PkWQOQWfVAm"/>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6" name="Picture 12" descr="http://t0.gstatic.com/images?q=tbn:ANd9GcRm237i3e7W00j1L53Mp4AiAOClXPnxp6oUDkyJZ6ysCXfancSQpw"/>
          <p:cNvPicPr>
            <a:picLocks noChangeAspect="1" noChangeArrowheads="1"/>
          </p:cNvPicPr>
          <p:nvPr/>
        </p:nvPicPr>
        <p:blipFill>
          <a:blip r:embed="rId6" cstate="print"/>
          <a:srcRect/>
          <a:stretch>
            <a:fillRect/>
          </a:stretch>
        </p:blipFill>
        <p:spPr bwMode="auto">
          <a:xfrm>
            <a:off x="323528" y="3717032"/>
            <a:ext cx="3172433" cy="2664296"/>
          </a:xfrm>
          <a:prstGeom prst="rect">
            <a:avLst/>
          </a:prstGeom>
          <a:noFill/>
        </p:spPr>
      </p:pic>
      <p:sp>
        <p:nvSpPr>
          <p:cNvPr id="1038" name="AutoShape 14" descr="data:image/jpeg;base64,/9j/4AAQSkZJRgABAQAAAQABAAD/2wCEAAkGBhQSERQUEhQWFRUWFxsaGRcXGRsZIBsgGhgeGhofHR4dGyYfGhsjHhsYHy8gIycpLCwtHx4xNTAqNScrLCkBCQoKDgwOGg8PGiokHyQsLCwsKS8sKSwsLCwsKSwsKSwsLCwsLCwsLCksKSksLCwsLCksKSwsLCwpKSksLCwsLP/AABEIAMIBAwMBIgACEQEDEQH/xAAbAAACAwEBAQAAAAAAAAAAAAAEBQIDBgABB//EAD0QAAECBAUCBAQFAwMEAgMAAAECEQADITEEBRJBUSJhBhNxgTJCkaEUUrHB8CPR8RVi4RYzcoIHojRDg//EABoBAAIDAQEAAAAAAAAAAAAAAAMEAQIFAAb/xAAtEQACAgEEAQMDAwUBAQAAAAABAgADEQQSITFBEyJRFDJhIzNxQlKBkaGxNP/aAAwDAQACEQMRAD8A0EuSwictNWIIO4iiQtX+Y8mLKVhdXJZVy8Csv2EMeoA2Y5h6cJEjg34iEqdqD7d4KlzP40HDgwwIPUqRggOIowssaS90kj6GntBzh4BmTQifWiVbs/8AKwnc+x1PjqCdthBMBzbK9TqR7geruHikYhkpJFASk070jRmQlQ3O+8Lc2y0JlqUlg5qK3/UQvqKdv6iQF1JX3rKZ2hJCUp1KUHqHH+YFKutaJhGoigq2zMCYjJxJlrlpZnQ31O7ev3ieKwZUUrFCDVrsCxIq9BR+8JW2M3uizuW5ixStMw0oKlty9B6doepy9wAhIJI1VtsA7ckmFGYEJ1NQCo7kt97Q38OVSoHZkk3FS59atA6r2UbROptYAoILMWFJDJIXLPw9twORFyJ7MQCyrpf2g/OskZHmILkfVoQGc41VBfgitv7Rclq390uxZG90ZZpLBlLv/iF2CmDSkqDixHp6w+ypQmSlIZLgFu4Kb/WMzhkFOtJIooED1gl7Zw4hL2yRYJoTOCUuwZuKQrwc3Wtc0i3SKvU8dwP1inMs4bDhIASe27+sGkeXh5ad9OpVWdR78x11m8Z+J193qDPxBsASZpUAXSPobV7w0kY1ag4J94C8NoDTVGpABbf2iOU49IWsKszh9yDBqHCqBC6ewIB+Y1Ti19j9I44tfYRfLkgIClD4q0HP6CF8/FlKiPLWvhkEfclocV1PUfDgy8YxYcksBwTGSxB1LUSLAqDnd2Au53h/mc/oAI0PVQU1Iz5XpdqudT8j04sIyr7N9hmRq7fUbEKwmZKlk8nmn3rD7LM6Sq6jQV4PZ7/aFuGwXmy0oWG37jcn/iF+Jkql6mLtu3elT/KRch6sAeRK7raQMHgzRTM4LqLVVyP04hZNma/iY+0CyJq0gldE3DuSf7esXJYw/pbKrF2Y5jCWJcoV5TJnqlLdJqLFu/MOPEXiTzsPLACkqRMSt6MSKAGlHJd4UYmS4pcWgNNTy6hSrUFDWlITehabwWH8QaM1Fm3wZdgZKp+JUtQtMSDRwWS6lFQ3sBWCvE6vMxMiWGOkqKgT8IbS96VoPeD0YROGSSljMKVKVwNIo5ZnUXrGdwuL1LmzFqCBNmpSFNqKRLGp+6XP3Ma4Oepp5mhwnhjSgArX9ju/EdGWxOZgqUVz5qlPcBQB4YA0DNHRGwSm0fE16Ul609Yt8twX+n7wTJwD1LNsBBIy8e3aKNVvGDACvIwZnJc5UlagaJ24ue0McPjdQLkA8Wf0grMso1p6U9QBI3jP4ecxKFkp0mh4qXftGYS+nfb4ihLVNiP5SyTQRXjcGVi1Uvbv2imVmSpfTMBpuOOX3ENcLNQuqT9TDZau9dpODGS6WrtPcWSM0UOlVQO/8tSDfOEwFIL0qCQ7+jwvxOH1TDKVSY7pIAAWL+yvtAKdUpQK6EFVLAure9TCC2WV5DciLB3XIPUqzVABD3ahbcb+jwMme6kEq0gipJtc/TaDM2eYnUW6SXqX2LHY/aEInGqSHZTsbEK+303gR90CcR1iylSCEu6QH1BgRwOKbw4yGS0jUxcmgJ2A4hRiB0I10ISAQGvf6bRpJiPLkpSKMAVcjn09IUv9vUqBg5kMTjQUGtU/2r6xmUAaCUuNwxb7W5jzNcQpKiACAoM+360MUzp7JB/2hmben1hix9wB/EtY+7BhmWZkJc0Emnf7xRmY04hXBFPQF3+8K/xGrimrbYGnY1rFs6d5gSX6kW79q+7HhosG9u2du9u0yyVL8xYQW9DW2/akMsxWNIQLAMH+jj7wHkoZK5lanSHs1LH1pFGOxwqBYuancXD9uIBgniBycYk8Djg6gCE6UkEbkX/YF/WPMsnIE8KUOkm16wFlOMKFrUCSVJI2oTev2hfLxJC3q4P6GjwdYQGb2fmOpZSS6iUj0rYNBu7P6xncDhwVoderVMDmrBthzeNBmGLlS30HWQKqNhSnqCIdotFaNn/Ecru2qcxJjELmLLCjipA5I3oAPrF+CysP0JKmNSxqezbCAEZoZ0wJlknqagYUS5NvWNcM7MmUlISlAAYJ+MwvQEH6lkDWFzvaJ82m+Sl1A6lH4Rw3alWgSefIR1rStbOWsl6tW59I9xePcmYptRcgP2YPTmFUqSrELKRVI+I3uHu9/wDMVFpuf2+f/JU2NY2FnY3VoTMWCQqwfY8tb0inC4xtPc1aw4NnjRzZJI0fLpbS339YRZll5k6BXSoUIYWNHOxd4Zs0xqwyzrtOa+RHuEw0qYkETgkl+lQe0Jc5wwlzWB1AgFwG5HsHBgbCZskIJAKZiVVN3BAa3d/vBWIxP4iZJpUpKVKHq6S3ArF3sFybD3Lh/VG0nnxPMZiiMJNo58u7OHKdNeWv9YEl4Ynyweny5agSCE6gDVdAHBoBXYxKYnRqQruSD+le0eS1aJFQS5OpTO4/Ks7UFAOYLpbs5UxrS27vYYxOEQa/068lJPu5jonh8DK0hpEkBrM/6x0P5Ecj2XnqhQpqOKPBUnxA/wAv03+u8RltOSFFRVS3TR9qDtFZyVFakH1f3qLxnNVeBlHyJmFbe1aMEZ2ggEkpcPVqesJc/wAEFp8yUQp+O30iE3KlpIIIIIqxIfja8LsRNWlhVxsd2Lt2rCl9l23baP8AMDZZYRhxGWCUhY8uaQAaof4gdxXiK5+WqlqJQp00Z3DerWi1U1K1pCwNBSFJPqLHvqiWKxWptSWvYEFkkbwJrlZNpHPzKs+Rz38yjGKXNQD/APsR1AjcPz7Rbg/EKJiPLnPqtc+xveA0Ev8A03HY/W8D43J1rSVpASpNw4L70bcnaIruZTISwiM8Vl7JV5YcLDveu792jI4lGhRq2z2bc34i3DZpNlEAvR3bcN3gnNpDl7hQp+1eIsDzmcTmFY5BWtGhqgFzvUPQbvtGnxqy1wKMrep/UxjstxoBSFEFlN1dj+rxpJ2OCkkDYs3O8I6knIEr0JncyxTTQl2UbGnt/wCpttFLhRCepCxtQBVftvFPib5VMWepuAAKWgJOMExIUlXWlPWG54qbCDIuVBlDDs2wyvMToBJ0hJAfmhp+ppEZuRzpYJCUkv8AKrURT0f+CLcrz4pAST8pBPvsdxFeMx01L6WKamhZwDzzW0WyZIMYrneXLS6WIFncueR/aEeOUfhUSQxAryeNhDHHTgwdhRuTYEW3eEGImEP/AOR3+1r94hRzI8y3BsDUO33/AHijGKdeohnNRsO0dMnAIp0miqbsaj3grCSlf03dpqytQ7O4Fz2MMKBgkwoAAzHeGUwlgJqEuQNyWNuY8xmHXNSkpcpVRbMSnUABe/J7RPASdcxiSGDkj9txxBGNxKJSNIpempj7mBFgo/M4tgZkMlwn4WWHbWHDiyX77+sdMxRUSVfctS+1X7QKrFAOpRFeaNtRrCAcTPUqwV1MAeaVdqs1W37QDlzzAnJkp2KMxelNQx2ZLM1buau0aBM1MsS5eHSZigOpkpYhqv34jsgwiJadThWncipUTQ1VYcAcRWvF6VLXp0hKiEgUCid+4jRqtSkZHcfQ10jPZhpzFSllNAAepNrixIZ694hiZKJikFctIAATQbe1R94X4DUp1KILHvUju3MXY/EOpKQDquXNB3Nn7CHqX/TBbzGamymWiTNMAJagtK3TqZ2evPp/aBsPjykqZwxdNYc5hKHlL1NRFLdmPtGTlYg6mcOH3Z9yITvq2tkRLU07GyscrmiYXc6jetDE8OoklIKmLam4uYVSMYUKqHYj2H6Vgz8UWcUa/wDkWgFZKtmBqYqwMZImTZg1CZpBsGFhQb9njoBVmH5QSLUUNqH7x0a/1CzY9dY+kYky9MxBeXUk3PLU3FoaDxGlyAlL0oTzau9aQjkSkrYy1gH5kqYBn0gBn1U5eORk81tQcgU0pUGYelSBcPvGQHdBhWmSHZejGq/EzF1I09y9e3rA2I8S6nSUpLXs4a297fWFpwc8Ea5epLKLNy9CbJLDVyYngMJhgGmSpiSQRTUHLt3O4rHeq1gw7SNzNwWhmHx6FgI6dSQSlquzkj1BJYcRWcQxCZhI0gVbkihrZjEJ+BkJUGl4iWQzf1NQJ2NUODSCRmcoS2YzFO5KmckG5ans0DZBjg5lceJdLmpSnUQ5erCgegatxR4XrzrUtUuZ0GplswqCwBvf9YUZ1nqyAHYPQW9Qw+kGYOdKShRlEq17qqU9Q6jxy0V27eTO5EHzGWomoHw9Sal707Gm0M8JhnwyD1DSSOoMUjYHkPb1iWNSJlfnArazUUALXO0B4LMlBSUrbS+h2epTz+8WUyYEhelaSQ+lQLWq/PEahc93I5cGu71EZvMsIpK6aiabuXansKxbl+ah0JOsqL1pTS9YHfWW5E6FZ6geUexDp55duzxk8EVS54WH0OWZj8tvptGxXN+IEjqDHZqb17xi8MpSdSDZ1CmxsD7RfTHKkTgIbi2SvUk9NCKMwJqG3aCstxlCk1rxbg1jPzZy0OlVlDY0cD9I9TPIOpNfhf33faDmqcUx1HuNxz2PwkFxtsSS0LsWXZqhz7wFJzDVqOwLgBg1f/tBGHkmaqWhLHU43LA3du1aRAq29yNuDPcsy5c+cUJTqAAPPSL1fc0jYTclng6lIACUGgINxRhuWG0aHIstlSZSUy0gctRzu5NT+0EYrGsAyRrIJD7AXPaBWWgnAlmbPUQS5QQjSLkVJa/BantCXFYp1KuwFRpNXYEPT1gnN8W03SGJYFVLPyLvAZy8KSer+o71cJtzc8PFAvmDIzBsRmBGpVw7DqcHuWuBSkX+HcvXiVqOohA+NXtRn3LbWEX5TkU3UpSvLCWDLKtYDAlgGcl22jRzsfoQEgDSmrt8TUIqwcj94ucAYEuAAZ2MxCJadKANCaaQ/NXIJc73hBiMwMxQSCBSgsAKf8wuzLOzMJSk0FNtrBm+hjzDYrUbhJ/LE7CO5xPM0v40JQkBiBtZ+/eJSwgnqoTdt+L29oyeKkzlLBRZPy732/V4YrkYmZLZMvSt2dVQ1XcE0teGvU6OcGNC3PnEKz+ZMTLV0pKCCxFRcsCTQkhrh3ZhGZnSilIUpLOKUbb7H0jeysORQqQNrqLbisVYjw9JmOVlQYfKAlNybkH6xz6lXGG/3LPaHXae5hFYnUUuBbfekPclyKcsBelKUFmJLOH2B7RoMJleGkpJlgKmABlLrpJBq9h7doFzzxMhLhFSNhwwYP8AKb8woX3cKIpth4y6Ql06bE3Uo7ngR0L5c4EAmjgFiCbh7x0RkyYPOwdDoJL1FwS1a8AHePMLmBQwJZmoz+968kRyMOuX8U2gBoKuOHv/AAwvnZndwFB9IVq0kFnfuf8AiJXDQUbjFAkALKNLO7mhN6EUeC0zygOubq4bfuzvCPytSEzUDpId+1hSpABvFCcYoOmqhV9yU3cUs7+0VNfMnE0s+YRp/rAeYbFBeu4qT9Yqzyf5SwpNCtCSxAAJT0qfcOUg+8Z7E4tQP9NlfKoGhLkJ6T617CO8SZ2qWZAX0zBJdT16lqK6nmoi6VMRLqCeo2xOXCYAtZAUXLJsX4G59Iz4SuVqUgkCyg7OL7/RoCw/idL6unU9WobVB7bhtzDXCZmmc4WEiYUjqoxd6HueYKK2HBEttPmFZDPClAagCUqFg5BBNPcXtaCfwJnSZcwpY62YUs4e1CWN4VZblc0zeggGWKlaiABzao2YRoMHLmeSQpLEOAEkEXoRxcxVsDGJDmRk4RSpHUkoKQQ4ZmL6VdJsBe0IJuXOpKK6gXDPQXo1agPDHDZ0oTxJmFxYKBYpcUFIYYzNShTa7gFy9agM+3tFckSMRZ/p+JWQSkDpdywBo/PtFH/TMsFS1LJUSHRLpc1rzfiKZ3icai+osSHAoSDS1ahxXaI4qfMU58tZFiSSG1KcV2a0SFZeuJ2CIfipUiWp/KSCEtbUoOmhArVmDxXNzRwzAhKQFJYbGlOLXgD8FOXpQlICzQJu+lOzC+79o1/h/wALCSkGay5hFdwCWLD0O8VsAQZYyD13MucIqaUp8kuBcICCBqqbM1f+IZYDIJaMSUSyoFiHWXo1W03t+sOs1xPlpqQk1q7sx/Q8wFkqfxk5U5CSAgM5AYkhtKa0FdTxCuWXPQkDmaHASwiSNStRcl7AMY8xUwaS5DFO4sN392+0XlKZaQlDdLXr3P0jO51mqZeoqUCailCzvWtRt79oXVdzcSP4mW8QZhqnTFBnCdzukX+kUeGcOue2uZo0sxap7Ak8Qsm4j8UtRX0ua6e3r+8PsHmHlgAAsLbt/BGgw2pjzCE7RjzN3IycEB1rAuEgt3qwsw9IzniLw/iDLUZCgpDF6kLoqzc9xGhw+bIUhgQ5SB9u/MIpmYGX0l0gnc2q313aFK9ynMhTg5mHXlqkiimVQtUswJNdocZZhgazC6rgEtxvRnf9YOmZPrLonJq5q/FbO9HhfjMkxSktL0EXBEynuCz2hwt6vGQIX747GYyEkpCgGvpf2cj0sYn/AKykB07tw5q9aMKbRi5nh/FpWNUolS+GOxLcAsDSG+G8NYlqp0D8ylgAbOwJgb1KvmQyARsvPtINVHsA21Woz7+wgD/q91UBA6SLVa5PtS0SxGVokghS1LmKpLSncvetxQ8QOjwmVjUVaDXp0lw3pzEKqAZMj2juW4/NpsxJ0G9KPSFMzATUkOFrSpXxJBbUSzF7xrsFlEqUoKBWprJLEP63eCFZgQwDezDex4ER6oHAEo1i9CLpMiaUgiXNNPzNaliI6DV5mxYzGI2AJ/aOgOYLdFq8ylLUQXQXZTKYAAUAoynPZ7wXJwUpKVhjoWpAfpI6gXunudoaL8PS09aiSm5TzU23TQW5gSflchPy6VP0qCi/UyqB2oORBWwpxDFQpitGC8sKRrKgoqCB+RQYHqYUPFoVYmeU6jMDghQBFWZ+OkA0pDvNikFKnUnXLC0irFydWo96UELhhitIEsO63CZYqoi5bZJpW0EHfM7HzB8LNlzFo0rCEr6Sx0lGpQ1qUwolnDdxFWeYnzZs0rBCXJSPyp+FIHcMIPmeFZylVRpKj0k3QkXdjTjd4Ow/hApmhM0hUur8ih0kqDbvtFy6idkCYTF4FidIoDyXUQlybbO8BeWoAaSRvZn7ho+ozPDUsLlmUrpSrq1rFQzBmDn7R7jMjwi6rCQdKkslLAOb0Ich94INUo7hlu+Zksj8TqmHQtRlrSgAKBbXTSoF7liKDgxqMLmAWehWhY1EoFww0hnvzAH/AEbhUzElM2bqUxAoClhUvc7Qxw+KlJBVKQgMdImKfV3rf2A3he5q2OVlLCh+2SOMVqdSbaeuhYg1qKkVi7/U0r6dIUwUdSgGqWq4pTiFmNzRCikFJdx1Ap3qw72FYpwkzzwpCFKAfUUsHJ3q9h94DtJgcGOBjaAhI5KksHKAzgFrveE8/GqUkhA1EApKFGrq6ibswDR7mOBAOvU6CAQpRYtw3LhodeFPDmgTJs9CT5iQQGcpD7g0c0iThBlp235jHw/lZQPOmJ/rLBIuQkFm7Owq0XrzpKXKwzq0vUWNTHuNxSjropIFEsn+U94TY/OELJQsfCCXBpZqOOXfvCy5c5kRtNxchelBlpNXS/V3Jr6WiKs+f4WCTQAFnO+3rWMWrxClaEMlVLswu3N+IirOWepPJe22m32g3ouTzJKnzNHic1cPqoXDvv8AswpHz7xFmqZpSlCiWqVbHhuYpzbNZwLJJShWydhw7WhMpVR2FGpGjp9ME90aqpx7jGGFnCrt7w1wqlFPSlSv/EEt9A3F4HyHw3MngLJ0oO9CSxYsI2WHkS5YRKlhRQVMTqDlR55HeK3OoOByZDqMxdgfB8+YB503ywRRKQVKPqAwpSxMFYzwJNCSuTMVM0gFlBiXHy1YntDf8UnzE61knSUlIB35I2g+VmGlSUhjd1AME1IpTuPvCpssznxOEw8iVMlzNKxpUn5T0tvtdxxDPDYpXIBB3alHYc137xtnlzP+6AoMEnVuSNt2F4yefeFZkhWqWVTJexJA0nuXs27cPFd4bjHMqw8rLEY47zFWq296e5aIqx4ZyCrgXPqRA2UZLMmzEaiEipLEVapPajt3hqjCS5RV82m61GpZ+9quwpHbSYDax5laFKZS1p0EJ6XS7Odt3vAOIzBCQQFBwNRJq5ewpCzPPEZWdIDszEahU1J+v7wlxWLKgoE0ayfr7vBRRzhpb0snBjiZ4gSLpKx2LaXb3N4ExOah+gEXfV1D/b02dt4Sy1kXoP5/KQTN6mIItVqN9/tBxSq+IX0wOofJzlQSB5hHbTb7x0IjM7pHsY6C+iPid6c+gTUzlEAJWQHANQBxYNR2glGTKKT5q9NSCU1NLXsN4qw+dKSEnUpzT7MO0FJ8THSKpd+xq1YzCSYvuJhuAwiTLlS1pMzS5SrR8L8cotQxfMy6ZKKlolIWClnlgBXoxtACvFB1FK7N02a2zD7QWjNkquosdruQkFqf7TFuXGDLZLcSP4fELlzSJU10JCqjTUEPpdizFX0hOvMVkgaJpSoAqUynDgsOzmND/qSGapSRcE1apdjsIpOOlpTpRQADYHfUXJZyLRJAwBLsoOIsOXT1oBWEyxqIOuiqCji+wr3ileC6ddSdAPygB1AUBqxdnMPZ2d/MoUckBhTYU5gHFZpLOrXpqKk9Ts5vv/eOwR0J2BiZefMKa6woJKn6m3IArcgctfeE2NzdZCughLuFO5HbYVb9I2c+bhlLJUhCisNVI2cBhYXveEM7wtLmEpQtbqYBKQFWDAixp+kM17f6pdNvmZdWYKLFmYft+7wTls2frCpCdamYpT1OD2Fmjb5P/wDG0tCXxK1KUfkSdITv1KHa9Yc5fgZaHl4ZKZaQzkEm4ZyXqaWibNTWnAGYY2IvQzK/CuTzChS56GZQUkLLFJc6qDaHGLxGh1EmqS42YDn7R2KxYlytKXU4d969h94RY/Gp0hKVOWovaz6Ws0Zljeq2RFGOYt8QZroSsrmOCAGI7du/0jH4jNp6lqQLJtXY8OY0hxyV6wtA8taWLFnLM9/vAk7CSJigpghrjSTQJpXVWH6CiDBEJUyj7hM8J6pS6pOoWSaPv/DDZKAqWFChupD1qLxfi8DKLalqJSokEBAZ6EUFBFBzFEtRKvgI+WtqVrtBmcMcKJLkN9sXzZbJJVcVAarHvEcqyxE1Wq+k1SbGh+/9oJwaDOSpRACVFWhhWh3vyIPky0oSDVCtI7kAku/LNQd4sWKggdy2SkaCaJaGr0pAAHsLmhLQtxmeplkJJ0sKJAc1DM7UcfSkerkzZks+SAHoCSE0NH/aOR4LUElS5qSUhydJO7XftAVVF5cyBt7aLZebmaWGpIVRieNgX940GUlaWIUzPVy3JpwDuYHw/g7pKitJ/wBocA3s9j3hjJkKlDStB0u5UGVRR3ayRzEWbW+ySwzysLwWdLUsky11ZgSRtUgMxoKUhtL8TorrCiC+pKhdrjgW/hihCdVKCzuC4fu/DWhL4olTUoUuWxSoaVgltNdLpevD+ogVZDNtlUJ6moXmOGkpUqXpBUkmpdXUHsa+0YyZmmtxpBBNGrvvSnpGYlTVblmI6r2vdoITiNgWFXLM7bmrdob+lfxCtS5mhRMDHpSrUSVHmzivpaIjAylKKlIHUANI6QluO9AIQHHTAxpYsdOw9i5hvl2KdLrGog9ITq1KPowAaKnS2DzKHT2d5hEvIpF6kgXJDAWdm9qwvxPhJZcy5iGJcAgpYEe7vDHNZgkaUlypSdQ6XDu+klxUfSFKvEMzVVhRTqYnd1MCzU6d7xC13JjBBE5a7RPEeBiR1TA+7An9o6KTni1Vc+yyPsI6DYt/uH+ob0n/ALhHqcSgkAumtwoke1H/AGgYqCgwO71DM3cw3KJGinS9AoVVdzcsHbvA2LnSizAF6urZ2A32vGeYjtgUxVPiS4ZufvaBV4hQfTMDkuKseDa1qx2MQg0BdgauQ77U9IjhzJRp6Eqr8Suqr2qkkAwdFWXVB8y/F5pMrW5SzB3ox9uWj1WczCasoOSDb7O8XZtj1F1S1MkNQJSWBDtQWFrfV4UoxSq0StmqCxDseGi5r+JcoR0YUjOzQqB1GoY3OxicjNwaFwQ72P8AmsC+cglmKaamNQdhUR7NwTMRUDe9RUgteKnjsSnPmMstx6EzEKUBMR1dJFX00LG4B/aNFg8z8pAXLly9Ci4WlLPs1bEcRhFSyGehAv616QLGIycyXLB8tRAsEEOKbqBo8caw47k4z5n0JPiJJmITMoFBRBccWBa8TxGcJSAiUnQgWSN9x3vHzWRmGInLYJSQl7DSL/vDbDTZvUVqVQsnSS23ZyIDZpgPM5k29zTYjN5ml1MwZbiu5uO9R7RnMRjXA6hUlXF3epHZmi3Mp2t/LIZwCHpvT1c8bQtOXsglatR2FSABf7V94vXQAJK15lc2dpFKg24HPtBeV5ZMWl1Aab92Y7nikeZbl4nAoAPSQ6ki3Aru70jQzkhLrBYIAcUq9AGJ/SLOdvtHchwF4iDO8v8ALQVpUxAcpZ92vGVVOUr4qAXo0bnOyESluXcBw1K39QP1jCoSQWNe5sQYa03uXJh6RkZj3C4pRAAchRDqsAARQNXgQ6w0mxYPWrMzkEGu7frCXJcMo1T0pNHIt6c/SHv4FQYlYFHqBaz3fijQCw+7Ag3xmHyGSn4GASaO5/Mx2F3hgJw0qKAGvXqdXYU4EYHMjMMsnUQxYEFrGjNekK5YnUInqGrfUqrbGsWXTAjJMstY7Jn1hKUupJNTcqZmYEsNgC1B2i7BqYKIuSRsnqAdnBoGZzHzjBZ3ipcsnV5gHSQa3Y3DKDcvDSX4vmSwBPkqTLUl1FJuSNhsC1jZ4o2mP9JEk1fE28xIWzpKzpSWCg13LVci5i9eDKgoEdNgFMfiGxchVH4v6xl8H4plqYBehTkhJGiiUkCp7N7tDvCZk5bVrbSmhupe5bgcQs1Nic4ldpEy2Z+GlyZiv6ZWirKDkN7USwuDaABgZZbUCklnD/xrC0fRkZoGbTqqoAWdr/8ArS53BgKRkOHc6wyidRSFWe2pTkk3tBRqbMckydzeDM1hctlqUdMskl6BxTilx3jU4XIBJTeXLBdwlNe4JoSfSCcuwsuSl0hVaOTUgbXsSKml4y/iXxWx8uUwYsVKU1wxav8AeOUW3nGTiXCM/BM8zHwwhUwzZmKSBdtPqAwBJZgKNWsZWaklBDpIKuNrtXnf0gMguKlyXf4gW4b13EGqlqHxqSCLAJLkn+XjYRSq4JzNFF28ZlH4OXuCD/5GPY9Th0mpDnfp/wCY6IzO2GaP8YEkiYmrs+ohvTigiqZLQtKtBY6aJZya8vSOwGYJxQCZg0rSCorPzB2BPevvFOLylaCRpo9Ckg771tSMgoRMIgjiAYsBJ0KOkmrmlP2rFs+W979ILBh0h29TFc/LgVpUqoHvbZuHZ4aZdpdTsTpSTWpVp1HtRLvDSVh/MYVA0TTFqYatwRSjV6XO8eSmBKiwCiUkDgWJESz/ABPlzUof5BqpRyTVuGaAJOOm1SpOrSNjeoII7VFIIaTL+kYb5VCLuR1JanP9ouyuQtc6WiSGJKkFywoCQTs7C/aA1TVlnllBIcOfy/tHmHxbKCkgpUFanHa5B/aBlTB4MPm5ZidZQJaiyviSHF66SKV5gWZlUxKyMRLm6ASWSgsCWYlhbZofjxdLUAolUtRLFnKVH83+30MWYXMVTBqlr1MWLOCPUM/vAtzqeVkAlfERyM0lpSESkkOaJALarC5JhjPwaiB1aRUFgSbO9AakxerF2BSGTUOkFqs9vf6xVic1Kg3wvuAKMatwXiN2eQJT8iZydIWiaPLcKVSjh692vxGm8NZGZ/mqxJUEoKBpQQCSpzdjQAN6xThsOUzdRGqvSX7N3/hg8ZyqVMOkA6qKfh+ef7xZ7MjAlvUjiXipMtIEtOlINXBejAubkwsnYwGukaVKBUoHu4NWpAeKzZOso0rBpQkN1bc3gXPUnyn2SzuDene7G8AWsbuZ3Zi7PcUJpU3wJ9n2f/iE+U4YzVBBNEOoPwLpcbQehQEs6knoBPuaOHLRLwuhWpUwClXqavcFqND4bYhh1bYhmlwmHKUhPQEs9O4sH2+0A4nMQglg6lp6Q/SRtvHuJxK1SFBAKVHffdr8ikY0KIoakH6EQvVVuJaDRN/MY/iSojUG63AqwhujKAXanWDQbGn94X5biApPU3xEEM4H+Y0MmU7EEApF7lW4pE2sV4grMg4gqsKZZVqDp1VZyG0mqqRamUlaApwaONTCgFm5hlhEAlfmJopqGxp/K+kUTsoUiY8ttIBJlmwarJIeFd+T3zB5GYEcolEhakqKlMSC4ZxQMKVAiMtE6UJhdQQakBnsQK9rwwweYgrOpklgSFEvQMaN6QYhKSlTgkEEpcCoDP8AvBU1b1nDciGW9l76mcyzPlSHOpS0AFkKepVRTGtWJcGNXlXibDzEqJX5ZGksq5IY3BqbhoR4zw8ylmSySa6VClUgMGUwf0hHisPMlr0qSNrNUmoarHhvWH9tGoHHcbBrtmg8Q5tqmASZvmSyg0SkpoSXQTUqFITSJWoKIfS1RQlnrRnG9hEVySlRSE6mDakuwO49nIpeIycPoUEqKpZNQ7tXZ2dP3htECrgCOIoAl3mVCh1BnqzmlHYBrR3ngj/toTyasXuavYxFGGWkkaXFX1AtxXpFO8F4fA01rZrBKRc7C9KlqCL4knE8GRylV/EJD7AL/Yx5FU7LDqPQkVtpf7uHjojbJyI3wuWyKDWJik/CkFk0Z3/Oqo3A4hpiUONZJ6tjbs9K2t94pk4nDYfpc6lq0gByXF9NNId3cAcVgfxHi1lhJKJclIBUVrBJ6qlNSQH6Wv6Qm9JfkcTPNBgeYzklaimiSAKuCK3AsyjC8ZppJZIKvL0hmI1OlQd7k/egtEcynoJIoCsA0BcNViKAHcvBfh7wuJg82ckhPSUgsAtgwNC5TRv3i4C1Dc0JsWsbmiqXl03Ef1D0JPzKBJUxYs2/teGP+nJQ6AP+2HcsVKqN687Q6xsxLHSl9KVOTQB/3hRi8ckA6hUF23fpqDv67d4U3vaeOovuaw4EGnoB0lVSlLEClSWPsB/KwJNmollKVtQDSq4J/UCBsfj5h0nVpcqBANWLHixt7RLKsiXiVMAdN1L1URvbk7Qdadoy5h10+0ZczsMRNWUoqSAHSlxdwa2Hcwxk5b5RK1LLqBLJLDsGBqftDuTgpWHl6EK0lZLuCSwYatVr0akKsXOQElKQ9Ulg7EgsSXelHgLWbjhOoFn52rOkZsVKAnBI2ux6RUltu0BSMdrnIBA6umjvU3rYO1IrnTwFbpdzpDD4qDvtA+I0JYTSpJL9KfiajE8ekFSjMKmnL9zT4vCqQkly7b1b+CPcBMQQFr+IdnalzwO4hFlviU6DImAlH5z8WwAoPe8EY7HJZR1h2olwNqChrvS1YXbTODtxFm07rxiOcJlpmtNWCkTEkJFasOkn1L1fgxRnUlQkqSu7M2m2wYvzV+0a1GHCUhk6UplpFb6WppYFgKEk94zviXBBcwaSXKWKW4FCf0tAa2y38TlABmNV8DE0LvT3tDvw3KSqSxa7MNuW/wCYEGCUNTjch/y0cRZ4OnHWtyVDTqatS9frsNmhphvrbHjmEI3Vn8TQKw4OoAEtRufy237/AOI+dZoAJqtAKTqLpcEO/aPqOEwxSoEvdjZqEsx5rGP8R5J5U0TpOlSZhJIWzJLvuXYxTR2KGKmdpiqsRM6icQNO9NR2EanIMWlIUVGjuKvsxbtCnMF+YwZIa+lDfd3UInlctCFKC16Us6VXAL1ttaHLqN68Rm2gMOJusPhkatTd9d/57RPDzypQcFgC3+6rPezNSAsAPMSCaprUUCiFMQG2BDcwy88rSSAUhNi1NhSsYdiFDiZLqV4Mzef5JNkqM6UoqD9QYakv6CogvLPEqSg+YWPSAAKMaE033/SHMggpSpRJ1G3oT/Z4zWfZYETHRRCyVAM2lqgNvBVZbBtbuXVg3BmnlyzqJCiXc96FqdvWBsfl6F6QWcnpIqQb02a8ZvJs9XJmeTM0tMqlbnpYEVGwPHpGwwSU/EguNJ/9hza14E9bUtn/ALIetk5/7EX+jaVgJQ6bOkDqp8wu0U5fhpRSoKQaFiUqN7WIIjSeWyCCw2Hb7WgCZlZAHlt0/K5D152hmjXMBgmFr1JXgxKcsWoBIADE6e6aX2DHjaPcFJXKUXTU0CinWmtRRqGjUg2RjQXAoReidzSu8WyZjUd0gd/vDX1p+Ic6s/EWYjDz9R0u2zS0qA7Ppq1vaPIdIxJADk/UD9o6I+vH9sH9T+IvnOlI1O5UrQVaQxCXdzUNQVNSGiGEmKnHyx1liemhDByQ4Y9wKQ3RhJKiQrVMCUlgoCmocPsasINRi0pQRLSHSE9iAA5rsf0vDjXjblBmONaCOBFmH8MnWJiy7rUFIICgd0uw3sxBN60h1j58tAKj8MtJ+EBhZgANhzAUwzPLViEjWiURXZ7k7g0JV7iFOfZqBITLcnzJoWV0DpQghIdxQqOzwH02tYepA4awgNBMfi9YKkBVVEK3qKks9A1BCnQoqVqOrSXJq7E2u5/5jXZF4aVMQmYo+WFgKZQckszkluAW5vDX/TJUsBMsPvrUX1KrVz8RF3e7iDWPXQIwHSoYAmRwnhnzVCZiXSk2QCAGTsAxNS7l9obSglEsJltLSWoAyqmhJIdVWqbNBYnEJ1qVqXq79F0ke8D4XJlTytUtmBYuTYlwK8V9mjNexrT+InbY7mKsXODFn+EAhNQHfV6kkGAQrUGdWt3LI+1WAP1jY4nwokS1ELUkkllgsx7AkAgGMPLUQopnJClSlByHILksQD0qClb/AHh3TVriMadBjJkpeHGspCVBfwhW4cP8SgQG7AesAzcvZ3l2q61CpG2x5L70jU5NmspWuXMQ0uYSXuyiC7kbbOBRhA+beFlSXUgmbKZ7uR6VY3/SGwQDgxyZebLonUAHLgB6bVZyLbCsN8q8NCYuVp01WnU4J3ZXqHevaJYEMQZTrmMelz3BBArYWZo2eSZSZKUrK3dIUUhADau6i5A1ExW60IvcHYwURvitKiR1M6k1BAs5ejENXeM5OOqYVKSSWvQ7PxR4OzfFJ26wi7JBq5dw9LvwR91OExImpUkK0lSyXVQNX4nIo1GHbuYyq9M2MxIUkjMWT5QSFzHAFztuALBybRXlWBKJoDO5oTuKuDsfTtEsXiAkhKUEzLLClWqw00q/I7cwLiJkwdRdPxMDdL35ahIfYvGolO1NvkxpagqbZpsck+WyUlTF3vUljTsNoux2XIXKICdaSG0uz8BNHDXieAWJiAtgNSRSlNQ+4t3aLjhGkpqxADAPZxX3c7cRhZKOB8GZ2SDPnGIWlK1OLBQS5KST8vDUt6R5h8GrQlRIUCVAjVUMzi7DY0izHqC9ZCkslZSGLKINXAO1OfpE5eGBKVCqPmQXqwdQcCjhzaPSEkjiaw6mkyBX4WVLlrLonqKqn4XS/SeWAfmGf46WdRlnUEpNVU0kKAYvUGno0Js0xJWZBknToSyCsOHYD5QRpIG+7RRgMwVLJmE6jMUoBA4dQq+1KcPCF9G9MnuA1FIsXI7mjlLUTJNqFwe42+grFi0BSVqUCUnY/wB3O8WSydbnixHw1eo2aIyD8I0mpIVXd/t6xh8qZjsMGZOZg1JUZc0AuK7guaVAf3icvAFB1SVKu1S4p6llDsYcZ/hlOJiTRIAKS9Rzwd/tC/Cr1kMDcuH2Bv7B+8aFdhCxtG9vEPyvOwQETdIUCxu1SQn0sm8OFy224Bfg/wBoRYrBomMrSUtY2IqBsag+p9BFEnMpkklCpYOmpLkgvV9VtT3Bij6UWcpwfic1O/le/iFZh4cSX8p0HSdKQfiIte0ZnHefIISqpDqU5SR2YhqD2rGxy/OETdBcpU6nQQQ9C4BI6rG3EX47LkzkELCSBUFi4djStY6m00tttXiUrb0ztcTBIx+JIoEkckJP3MdDqb4QnudPllOxJA+0dGnnT/Ijv6P4k0Ys6dc1JMpiSsuHY0bTQEig3PaKpaPMAX1EhIQNKmIKiw+Muo3PAf1bR5jlIb8MkomeZOZVWCUJA1KUflc6m3doe5H4WkS0zZaRME1XUgrppCfW97b0hkMBDnAEXeF8LNm4LEYRkyhqOqaouEuNJSlNHVpSCGLdVeIEy3w0MMvU4WlI6VkBwP8AanigL1vRrFtJmtqQEpKgAFTdISkqoKJB9qbGKp88JQhBKVTKkPVTOTYC5dg3pCduoJOEi7Mc8QuZmJUElIGklrXa3DA1hZipgbpDC45BJ227RPESwh/xSxLcFpaU6pp1nZAHRQo+OITJKEshCfL1XUVa1moDhXwpuBQAB7lq0XSmzl5X0y33QDDYFSlISwBNWJqQOr4QXFrtF680XLbTpAKrPpUHJ22sT1EMATFwxQSlXmypOhKdSjo0roaMUrM0kEgallyTYQHhZUvE+YGWhCNKlFTElKg4Q7Pqam5tWGvpkAxGEULKsT4yBOmYl6dJICj7UJY+kZnFYjzi6UMFpKQXFGJPGynZ+8aEZRKUmYAnWlBS6gUuWJ0g11EMS9QCwpAmIkJBAUQmWFMshIYgqGkgO5LP0ij7mLpStZyIbOfEGTNUUrCQboIU46UAV6Rso1Yt7xPFrUiU65qkBTlgNTFLdLUSlw9Bat4MnYvyEF0lPXQqIVuopp8y2apo4GwMA5iFL0iUVqqEhQUVEm6jViQSWJb0guJAjnDYrCylq8h1LAAMxnLENRRAF6UF2iEnG4jFTTJDoQRqK2YpAJrW4OkMOWvCCSkpChUBkhSgVMOotf3p6NaGMrFlIKJS16QkkMC6y2/xFKeo1AHtAPp0HPZ/MrsGcxj4jx6cPKVhpDFR+Jai7EhyT+aYaMIV4XCBA0hTIKUqQ/GgA6vzVcNWJ4eWDhsSUfGnrSTuULLtuWCqk8+8SyuYChKXBmBKzKVTVVwR2JYkPSggmMSTxI4iSl1EkkMaUc0BahcBqV2IhMZS581KEFKTM0p6lb2DOmwDfTvB8/A+XVQdBISFKqCWcg7OAkD1ieR4TVMSQktTS6SUhiCArg1GxvEswUZkk4GZrMpy7ypQSg6wCpAUrkUP1MeYt5a1htTIBAq6n4e57A83hhipxTqSKsQEgB7ClrsP04jKZokqKXVoPxCjG5+Ul6dk2jJop9VyxHmKKgdsxTmeAPxS0MCtRVrCVWcFzVy4ZzWsCScE6gJgASpy8spCk0L26aP8wFmBvDkYZSwUFWoFrBbvsUlSQ9dhHqcpnAkCXNKVJPUpBu9iNNj689o2hHOoswkshSalRK013oCmvDODfmLsrSpAUBLmdYCChBSpTWpW9X94Lk4HEfCZKkMzrlhQZlAt+Wofh+940MvE/h0qcISGcrFHo5JG29HgLvtnKN0s/Br8sakzSQAHWQSwaqjQkswrUtAykuGFdK3FQkUrtXc8xRJ8UKWlIWP6hD9YKEt2Z2AsSavfaJqKtmFbglm7bkCMTV1Mp3fMzdZVtbcPMtmhKwVJALatWrenrySPSMfi0GRMKFBtQdJSaFP1JDWrGtw8lOtaUgMz13Nqn94AzvLPPkBqLBcEHj4rWpURTTEZ2t0YtSRna3UrwOLBOrUEsw1DhmY++/aD1YIrIBUjyykgIFX3cKPBeMbhJxlp0KdSRuA7gnlqtf0eNBluYiYVeWQyGBG1zZqgt6bQ6UZOG/3HNuw8yeYZRp6pZ06UqVtQV+Go71pFWT5+AgJUpZCTUlJcDcEhVPcPD2TJRMSUpNXJKXFyHYmoUKkNaFc/w5L+IqKCzAIcAj09eIuSrLts5hdyEe8RnJzNBSClaWIp1D96x0Z9GTrApMLf+p+9I6BfRVeGgfRq+ZrfCsoFGJUQNSNZSpqpI3Sbg+kN8Z/+FhjuZaiTy4LvzHR0aV32w79QFMw+WqpotYHZkBmj3DjTJxq00WlCGUKKHS9DcVrHR0Jaf74CvuZPw+kKnICg4WlRUDUKLiquT3MOfFg8vEyRL6AWcI6XqTVr1jo6NGOGez1ny1hyxlTiRsTrBc8l94z+TLOu5rMS/foF48jossnxHGY/Gj3/AEI/QCF08f0fRQP0NI6OiWlh1BQevDDYhTjY/wBVq80gbPhpCimh85nFPmVHR0cJMsJ/pzf/AOP6mNF/8UICsNiyQCRNQkE1LCWSB6do6OiDOme8KqOmcNvw8+m1b0gTIph/oly5KQfQkBvpSPY6Ob7TKt0YykHXMWFdQACgDUA9FQDvU1jXZelpQApUWpeXWOjoQ1P7UFb9ogeMLT0AUBCXHNN+YFxyAJRIAdjX6R0dF9H9s6nqIM8mHXLqaAt2qDTiCZ+bTtSx5sxhrYa1UYht9o6Oh2GMhlmOmKmzQqYsgKDAqJAoO8Q8SzSfKBJYrqHv0mPY6FbfuEOn2mDYqukGo1JvX50f3P1MGZMpjNAoAEN26RbiOjoDqf8A5z/MS1P7ZjPNjpTMKaEUBFGtAuKrKL16V3rsY6OjGq+4fzMgdzCYAuJgNtJptfiGkoaVjTTqWKUoKgej7R0dHoNT+2Zr2/tmaTIZhUlBUSToNy9zWDphcIO7GvsY6OjLt+2Kn7JViCylAUAJoI6OjoMOoIz/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0" name="AutoShape 16" descr="data:image/jpeg;base64,/9j/4AAQSkZJRgABAQAAAQABAAD/2wCEAAkGBhQSERQUEhQWFRUWFxsaGRcXGRsZIBsgGhgeGhofHR4dGyYfGhsjHhsYHy8gIycpLCwtHx4xNTAqNScrLCkBCQoKDgwOGg8PGiokHyQsLCwsKS8sKSwsLCwsKSwsKSwsLCwsLCwsLCksKSksLCwsLCksKSwsLCwpKSksLCwsLP/AABEIAMIBAwMBIgACEQEDEQH/xAAbAAACAwEBAQAAAAAAAAAAAAAEBQIDBgABB//EAD0QAAECBAUCBAQFAwMEAgMAAAECEQADITEEBRJBUSJhBhNxgTJCkaEUUrHB8CPR8RVi4RYzcoIHojRDg//EABoBAAIDAQEAAAAAAAAAAAAAAAMEAQIFAAb/xAAtEQACAgEEAQMDAwUBAQAAAAABAgADEQQSITFBEyJRFDJhIzNxQlKBkaGxNP/aAAwDAQACEQMRAD8A0EuSwictNWIIO4iiQtX+Y8mLKVhdXJZVy8Csv2EMeoA2Y5h6cJEjg34iEqdqD7d4KlzP40HDgwwIPUqRggOIowssaS90kj6GntBzh4BmTQifWiVbs/8AKwnc+x1PjqCdthBMBzbK9TqR7geruHikYhkpJFASk070jRmQlQ3O+8Lc2y0JlqUlg5qK3/UQvqKdv6iQF1JX3rKZ2hJCUp1KUHqHH+YFKutaJhGoigq2zMCYjJxJlrlpZnQ31O7ev3ieKwZUUrFCDVrsCxIq9BR+8JW2M3uizuW5ixStMw0oKlty9B6doepy9wAhIJI1VtsA7ckmFGYEJ1NQCo7kt97Q38OVSoHZkk3FS59atA6r2UbROptYAoILMWFJDJIXLPw9twORFyJ7MQCyrpf2g/OskZHmILkfVoQGc41VBfgitv7Rclq390uxZG90ZZpLBlLv/iF2CmDSkqDixHp6w+ypQmSlIZLgFu4Kb/WMzhkFOtJIooED1gl7Zw4hL2yRYJoTOCUuwZuKQrwc3Wtc0i3SKvU8dwP1inMs4bDhIASe27+sGkeXh5ad9OpVWdR78x11m8Z+J193qDPxBsASZpUAXSPobV7w0kY1ag4J94C8NoDTVGpABbf2iOU49IWsKszh9yDBqHCqBC6ewIB+Y1Ti19j9I44tfYRfLkgIClD4q0HP6CF8/FlKiPLWvhkEfclocV1PUfDgy8YxYcksBwTGSxB1LUSLAqDnd2Au53h/mc/oAI0PVQU1Iz5XpdqudT8j04sIyr7N9hmRq7fUbEKwmZKlk8nmn3rD7LM6Sq6jQV4PZ7/aFuGwXmy0oWG37jcn/iF+Jkql6mLtu3elT/KRch6sAeRK7raQMHgzRTM4LqLVVyP04hZNma/iY+0CyJq0gldE3DuSf7esXJYw/pbKrF2Y5jCWJcoV5TJnqlLdJqLFu/MOPEXiTzsPLACkqRMSt6MSKAGlHJd4UYmS4pcWgNNTy6hSrUFDWlITehabwWH8QaM1Fm3wZdgZKp+JUtQtMSDRwWS6lFQ3sBWCvE6vMxMiWGOkqKgT8IbS96VoPeD0YROGSSljMKVKVwNIo5ZnUXrGdwuL1LmzFqCBNmpSFNqKRLGp+6XP3Ma4Oepp5mhwnhjSgArX9ju/EdGWxOZgqUVz5qlPcBQB4YA0DNHRGwSm0fE16Ul609Yt8twX+n7wTJwD1LNsBBIy8e3aKNVvGDACvIwZnJc5UlagaJ24ue0McPjdQLkA8Wf0grMso1p6U9QBI3jP4ecxKFkp0mh4qXftGYS+nfb4ihLVNiP5SyTQRXjcGVi1Uvbv2imVmSpfTMBpuOOX3ENcLNQuqT9TDZau9dpODGS6WrtPcWSM0UOlVQO/8tSDfOEwFIL0qCQ7+jwvxOH1TDKVSY7pIAAWL+yvtAKdUpQK6EFVLAure9TCC2WV5DciLB3XIPUqzVABD3ahbcb+jwMme6kEq0gipJtc/TaDM2eYnUW6SXqX2LHY/aEInGqSHZTsbEK+303gR90CcR1iylSCEu6QH1BgRwOKbw4yGS0jUxcmgJ2A4hRiB0I10ISAQGvf6bRpJiPLkpSKMAVcjn09IUv9vUqBg5kMTjQUGtU/2r6xmUAaCUuNwxb7W5jzNcQpKiACAoM+360MUzp7JB/2hmben1hix9wB/EtY+7BhmWZkJc0Emnf7xRmY04hXBFPQF3+8K/xGrimrbYGnY1rFs6d5gSX6kW79q+7HhosG9u2du9u0yyVL8xYQW9DW2/akMsxWNIQLAMH+jj7wHkoZK5lanSHs1LH1pFGOxwqBYuancXD9uIBgniBycYk8Djg6gCE6UkEbkX/YF/WPMsnIE8KUOkm16wFlOMKFrUCSVJI2oTev2hfLxJC3q4P6GjwdYQGb2fmOpZSS6iUj0rYNBu7P6xncDhwVoderVMDmrBthzeNBmGLlS30HWQKqNhSnqCIdotFaNn/Ecru2qcxJjELmLLCjipA5I3oAPrF+CysP0JKmNSxqezbCAEZoZ0wJlknqagYUS5NvWNcM7MmUlISlAAYJ+MwvQEH6lkDWFzvaJ82m+Sl1A6lH4Rw3alWgSefIR1rStbOWsl6tW59I9xePcmYptRcgP2YPTmFUqSrELKRVI+I3uHu9/wDMVFpuf2+f/JU2NY2FnY3VoTMWCQqwfY8tb0inC4xtPc1aw4NnjRzZJI0fLpbS339YRZll5k6BXSoUIYWNHOxd4Zs0xqwyzrtOa+RHuEw0qYkETgkl+lQe0Jc5wwlzWB1AgFwG5HsHBgbCZskIJAKZiVVN3BAa3d/vBWIxP4iZJpUpKVKHq6S3ArF3sFybD3Lh/VG0nnxPMZiiMJNo58u7OHKdNeWv9YEl4Ynyweny5agSCE6gDVdAHBoBXYxKYnRqQruSD+le0eS1aJFQS5OpTO4/Ks7UFAOYLpbs5UxrS27vYYxOEQa/068lJPu5jonh8DK0hpEkBrM/6x0P5Ecj2XnqhQpqOKPBUnxA/wAv03+u8RltOSFFRVS3TR9qDtFZyVFakH1f3qLxnNVeBlHyJmFbe1aMEZ2ggEkpcPVqesJc/wAEFp8yUQp+O30iE3KlpIIIIIqxIfja8LsRNWlhVxsd2Lt2rCl9l23baP8AMDZZYRhxGWCUhY8uaQAaof4gdxXiK5+WqlqJQp00Z3DerWi1U1K1pCwNBSFJPqLHvqiWKxWptSWvYEFkkbwJrlZNpHPzKs+Rz38yjGKXNQD/APsR1AjcPz7Rbg/EKJiPLnPqtc+xveA0Ev8A03HY/W8D43J1rSVpASpNw4L70bcnaIruZTISwiM8Vl7JV5YcLDveu792jI4lGhRq2z2bc34i3DZpNlEAvR3bcN3gnNpDl7hQp+1eIsDzmcTmFY5BWtGhqgFzvUPQbvtGnxqy1wKMrep/UxjstxoBSFEFlN1dj+rxpJ2OCkkDYs3O8I6knIEr0JncyxTTQl2UbGnt/wCpttFLhRCepCxtQBVftvFPib5VMWepuAAKWgJOMExIUlXWlPWG54qbCDIuVBlDDs2wyvMToBJ0hJAfmhp+ppEZuRzpYJCUkv8AKrURT0f+CLcrz4pAST8pBPvsdxFeMx01L6WKamhZwDzzW0WyZIMYrneXLS6WIFncueR/aEeOUfhUSQxAryeNhDHHTgwdhRuTYEW3eEGImEP/AOR3+1r94hRzI8y3BsDUO33/AHijGKdeohnNRsO0dMnAIp0miqbsaj3grCSlf03dpqytQ7O4Fz2MMKBgkwoAAzHeGUwlgJqEuQNyWNuY8xmHXNSkpcpVRbMSnUABe/J7RPASdcxiSGDkj9txxBGNxKJSNIpempj7mBFgo/M4tgZkMlwn4WWHbWHDiyX77+sdMxRUSVfctS+1X7QKrFAOpRFeaNtRrCAcTPUqwV1MAeaVdqs1W37QDlzzAnJkp2KMxelNQx2ZLM1buau0aBM1MsS5eHSZigOpkpYhqv34jsgwiJadThWncipUTQ1VYcAcRWvF6VLXp0hKiEgUCid+4jRqtSkZHcfQ10jPZhpzFSllNAAepNrixIZ694hiZKJikFctIAATQbe1R94X4DUp1KILHvUju3MXY/EOpKQDquXNB3Nn7CHqX/TBbzGamymWiTNMAJagtK3TqZ2evPp/aBsPjykqZwxdNYc5hKHlL1NRFLdmPtGTlYg6mcOH3Z9yITvq2tkRLU07GyscrmiYXc6jetDE8OoklIKmLam4uYVSMYUKqHYj2H6Vgz8UWcUa/wDkWgFZKtmBqYqwMZImTZg1CZpBsGFhQb9njoBVmH5QSLUUNqH7x0a/1CzY9dY+kYky9MxBeXUk3PLU3FoaDxGlyAlL0oTzau9aQjkSkrYy1gH5kqYBn0gBn1U5eORk81tQcgU0pUGYelSBcPvGQHdBhWmSHZejGq/EzF1I09y9e3rA2I8S6nSUpLXs4a297fWFpwc8Ea5epLKLNy9CbJLDVyYngMJhgGmSpiSQRTUHLt3O4rHeq1gw7SNzNwWhmHx6FgI6dSQSlquzkj1BJYcRWcQxCZhI0gVbkihrZjEJ+BkJUGl4iWQzf1NQJ2NUODSCRmcoS2YzFO5KmckG5ans0DZBjg5lceJdLmpSnUQ5erCgegatxR4XrzrUtUuZ0GplswqCwBvf9YUZ1nqyAHYPQW9Qw+kGYOdKShRlEq17qqU9Q6jxy0V27eTO5EHzGWomoHw9Sal707Gm0M8JhnwyD1DSSOoMUjYHkPb1iWNSJlfnArazUUALXO0B4LMlBSUrbS+h2epTz+8WUyYEhelaSQ+lQLWq/PEahc93I5cGu71EZvMsIpK6aiabuXansKxbl+ah0JOsqL1pTS9YHfWW5E6FZ6geUexDp55duzxk8EVS54WH0OWZj8tvptGxXN+IEjqDHZqb17xi8MpSdSDZ1CmxsD7RfTHKkTgIbi2SvUk9NCKMwJqG3aCstxlCk1rxbg1jPzZy0OlVlDY0cD9I9TPIOpNfhf33faDmqcUx1HuNxz2PwkFxtsSS0LsWXZqhz7wFJzDVqOwLgBg1f/tBGHkmaqWhLHU43LA3du1aRAq29yNuDPcsy5c+cUJTqAAPPSL1fc0jYTclng6lIACUGgINxRhuWG0aHIstlSZSUy0gctRzu5NT+0EYrGsAyRrIJD7AXPaBWWgnAlmbPUQS5QQjSLkVJa/BantCXFYp1KuwFRpNXYEPT1gnN8W03SGJYFVLPyLvAZy8KSer+o71cJtzc8PFAvmDIzBsRmBGpVw7DqcHuWuBSkX+HcvXiVqOohA+NXtRn3LbWEX5TkU3UpSvLCWDLKtYDAlgGcl22jRzsfoQEgDSmrt8TUIqwcj94ucAYEuAAZ2MxCJadKANCaaQ/NXIJc73hBiMwMxQSCBSgsAKf8wuzLOzMJSk0FNtrBm+hjzDYrUbhJ/LE7CO5xPM0v40JQkBiBtZ+/eJSwgnqoTdt+L29oyeKkzlLBRZPy732/V4YrkYmZLZMvSt2dVQ1XcE0teGvU6OcGNC3PnEKz+ZMTLV0pKCCxFRcsCTQkhrh3ZhGZnSilIUpLOKUbb7H0jeysORQqQNrqLbisVYjw9JmOVlQYfKAlNybkH6xz6lXGG/3LPaHXae5hFYnUUuBbfekPclyKcsBelKUFmJLOH2B7RoMJleGkpJlgKmABlLrpJBq9h7doFzzxMhLhFSNhwwYP8AKb8woX3cKIpth4y6Ql06bE3Uo7ngR0L5c4EAmjgFiCbh7x0RkyYPOwdDoJL1FwS1a8AHePMLmBQwJZmoz+968kRyMOuX8U2gBoKuOHv/AAwvnZndwFB9IVq0kFnfuf8AiJXDQUbjFAkALKNLO7mhN6EUeC0zygOubq4bfuzvCPytSEzUDpId+1hSpABvFCcYoOmqhV9yU3cUs7+0VNfMnE0s+YRp/rAeYbFBeu4qT9Yqzyf5SwpNCtCSxAAJT0qfcOUg+8Z7E4tQP9NlfKoGhLkJ6T617CO8SZ2qWZAX0zBJdT16lqK6nmoi6VMRLqCeo2xOXCYAtZAUXLJsX4G59Iz4SuVqUgkCyg7OL7/RoCw/idL6unU9WobVB7bhtzDXCZmmc4WEiYUjqoxd6HueYKK2HBEttPmFZDPClAagCUqFg5BBNPcXtaCfwJnSZcwpY62YUs4e1CWN4VZblc0zeggGWKlaiABzao2YRoMHLmeSQpLEOAEkEXoRxcxVsDGJDmRk4RSpHUkoKQQ4ZmL6VdJsBe0IJuXOpKK6gXDPQXo1agPDHDZ0oTxJmFxYKBYpcUFIYYzNShTa7gFy9agM+3tFckSMRZ/p+JWQSkDpdywBo/PtFH/TMsFS1LJUSHRLpc1rzfiKZ3icai+osSHAoSDS1ahxXaI4qfMU58tZFiSSG1KcV2a0SFZeuJ2CIfipUiWp/KSCEtbUoOmhArVmDxXNzRwzAhKQFJYbGlOLXgD8FOXpQlICzQJu+lOzC+79o1/h/wALCSkGay5hFdwCWLD0O8VsAQZYyD13MucIqaUp8kuBcICCBqqbM1f+IZYDIJaMSUSyoFiHWXo1W03t+sOs1xPlpqQk1q7sx/Q8wFkqfxk5U5CSAgM5AYkhtKa0FdTxCuWXPQkDmaHASwiSNStRcl7AMY8xUwaS5DFO4sN392+0XlKZaQlDdLXr3P0jO51mqZeoqUCailCzvWtRt79oXVdzcSP4mW8QZhqnTFBnCdzukX+kUeGcOue2uZo0sxap7Ak8Qsm4j8UtRX0ua6e3r+8PsHmHlgAAsLbt/BGgw2pjzCE7RjzN3IycEB1rAuEgt3qwsw9IzniLw/iDLUZCgpDF6kLoqzc9xGhw+bIUhgQ5SB9u/MIpmYGX0l0gnc2q313aFK9ynMhTg5mHXlqkiimVQtUswJNdocZZhgazC6rgEtxvRnf9YOmZPrLonJq5q/FbO9HhfjMkxSktL0EXBEynuCz2hwt6vGQIX747GYyEkpCgGvpf2cj0sYn/AKykB07tw5q9aMKbRi5nh/FpWNUolS+GOxLcAsDSG+G8NYlqp0D8ylgAbOwJgb1KvmQyARsvPtINVHsA21Woz7+wgD/q91UBA6SLVa5PtS0SxGVokghS1LmKpLSncvetxQ8QOjwmVjUVaDXp0lw3pzEKqAZMj2juW4/NpsxJ0G9KPSFMzATUkOFrSpXxJBbUSzF7xrsFlEqUoKBWprJLEP63eCFZgQwDezDex4ER6oHAEo1i9CLpMiaUgiXNNPzNaliI6DV5mxYzGI2AJ/aOgOYLdFq8ylLUQXQXZTKYAAUAoynPZ7wXJwUpKVhjoWpAfpI6gXunudoaL8PS09aiSm5TzU23TQW5gSflchPy6VP0qCi/UyqB2oORBWwpxDFQpitGC8sKRrKgoqCB+RQYHqYUPFoVYmeU6jMDghQBFWZ+OkA0pDvNikFKnUnXLC0irFydWo96UELhhitIEsO63CZYqoi5bZJpW0EHfM7HzB8LNlzFo0rCEr6Sx0lGpQ1qUwolnDdxFWeYnzZs0rBCXJSPyp+FIHcMIPmeFZylVRpKj0k3QkXdjTjd4Ow/hApmhM0hUur8ih0kqDbvtFy6idkCYTF4FidIoDyXUQlybbO8BeWoAaSRvZn7ho+ozPDUsLlmUrpSrq1rFQzBmDn7R7jMjwi6rCQdKkslLAOb0Ich94INUo7hlu+Zksj8TqmHQtRlrSgAKBbXTSoF7liKDgxqMLmAWehWhY1EoFww0hnvzAH/AEbhUzElM2bqUxAoClhUvc7Qxw+KlJBVKQgMdImKfV3rf2A3he5q2OVlLCh+2SOMVqdSbaeuhYg1qKkVi7/U0r6dIUwUdSgGqWq4pTiFmNzRCikFJdx1Ap3qw72FYpwkzzwpCFKAfUUsHJ3q9h94DtJgcGOBjaAhI5KksHKAzgFrveE8/GqUkhA1EApKFGrq6ibswDR7mOBAOvU6CAQpRYtw3LhodeFPDmgTJs9CT5iQQGcpD7g0c0iThBlp235jHw/lZQPOmJ/rLBIuQkFm7Owq0XrzpKXKwzq0vUWNTHuNxSjropIFEsn+U94TY/OELJQsfCCXBpZqOOXfvCy5c5kRtNxchelBlpNXS/V3Jr6WiKs+f4WCTQAFnO+3rWMWrxClaEMlVLswu3N+IirOWepPJe22m32g3ouTzJKnzNHic1cPqoXDvv8AswpHz7xFmqZpSlCiWqVbHhuYpzbNZwLJJShWydhw7WhMpVR2FGpGjp9ME90aqpx7jGGFnCrt7w1wqlFPSlSv/EEt9A3F4HyHw3MngLJ0oO9CSxYsI2WHkS5YRKlhRQVMTqDlR55HeK3OoOByZDqMxdgfB8+YB503ywRRKQVKPqAwpSxMFYzwJNCSuTMVM0gFlBiXHy1YntDf8UnzE61knSUlIB35I2g+VmGlSUhjd1AME1IpTuPvCpssznxOEw8iVMlzNKxpUn5T0tvtdxxDPDYpXIBB3alHYc137xtnlzP+6AoMEnVuSNt2F4yefeFZkhWqWVTJexJA0nuXs27cPFd4bjHMqw8rLEY47zFWq296e5aIqx4ZyCrgXPqRA2UZLMmzEaiEipLEVapPajt3hqjCS5RV82m61GpZ+9quwpHbSYDax5laFKZS1p0EJ6XS7Odt3vAOIzBCQQFBwNRJq5ewpCzPPEZWdIDszEahU1J+v7wlxWLKgoE0ayfr7vBRRzhpb0snBjiZ4gSLpKx2LaXb3N4ExOah+gEXfV1D/b02dt4Sy1kXoP5/KQTN6mIItVqN9/tBxSq+IX0wOofJzlQSB5hHbTb7x0IjM7pHsY6C+iPid6c+gTUzlEAJWQHANQBxYNR2glGTKKT5q9NSCU1NLXsN4qw+dKSEnUpzT7MO0FJ8THSKpd+xq1YzCSYvuJhuAwiTLlS1pMzS5SrR8L8cotQxfMy6ZKKlolIWClnlgBXoxtACvFB1FK7N02a2zD7QWjNkquosdruQkFqf7TFuXGDLZLcSP4fELlzSJU10JCqjTUEPpdizFX0hOvMVkgaJpSoAqUynDgsOzmND/qSGapSRcE1apdjsIpOOlpTpRQADYHfUXJZyLRJAwBLsoOIsOXT1oBWEyxqIOuiqCji+wr3ileC6ddSdAPygB1AUBqxdnMPZ2d/MoUckBhTYU5gHFZpLOrXpqKk9Ts5vv/eOwR0J2BiZefMKa6woJKn6m3IArcgctfeE2NzdZCughLuFO5HbYVb9I2c+bhlLJUhCisNVI2cBhYXveEM7wtLmEpQtbqYBKQFWDAixp+kM17f6pdNvmZdWYKLFmYft+7wTls2frCpCdamYpT1OD2Fmjb5P/wDG0tCXxK1KUfkSdITv1KHa9Yc5fgZaHl4ZKZaQzkEm4ZyXqaWibNTWnAGYY2IvQzK/CuTzChS56GZQUkLLFJc6qDaHGLxGh1EmqS42YDn7R2KxYlytKXU4d969h94RY/Gp0hKVOWovaz6Ws0Zljeq2RFGOYt8QZroSsrmOCAGI7du/0jH4jNp6lqQLJtXY8OY0hxyV6wtA8taWLFnLM9/vAk7CSJigpghrjSTQJpXVWH6CiDBEJUyj7hM8J6pS6pOoWSaPv/DDZKAqWFChupD1qLxfi8DKLalqJSokEBAZ6EUFBFBzFEtRKvgI+WtqVrtBmcMcKJLkN9sXzZbJJVcVAarHvEcqyxE1Wq+k1SbGh+/9oJwaDOSpRACVFWhhWh3vyIPky0oSDVCtI7kAku/LNQd4sWKggdy2SkaCaJaGr0pAAHsLmhLQtxmeplkJJ0sKJAc1DM7UcfSkerkzZks+SAHoCSE0NH/aOR4LUElS5qSUhydJO7XftAVVF5cyBt7aLZebmaWGpIVRieNgX940GUlaWIUzPVy3JpwDuYHw/g7pKitJ/wBocA3s9j3hjJkKlDStB0u5UGVRR3ayRzEWbW+ySwzysLwWdLUsky11ZgSRtUgMxoKUhtL8TorrCiC+pKhdrjgW/hihCdVKCzuC4fu/DWhL4olTUoUuWxSoaVgltNdLpevD+ogVZDNtlUJ6moXmOGkpUqXpBUkmpdXUHsa+0YyZmmtxpBBNGrvvSnpGYlTVblmI6r2vdoITiNgWFXLM7bmrdob+lfxCtS5mhRMDHpSrUSVHmzivpaIjAylKKlIHUANI6QluO9AIQHHTAxpYsdOw9i5hvl2KdLrGog9ITq1KPowAaKnS2DzKHT2d5hEvIpF6kgXJDAWdm9qwvxPhJZcy5iGJcAgpYEe7vDHNZgkaUlypSdQ6XDu+klxUfSFKvEMzVVhRTqYnd1MCzU6d7xC13JjBBE5a7RPEeBiR1TA+7An9o6KTni1Vc+yyPsI6DYt/uH+ob0n/ALhHqcSgkAumtwoke1H/AGgYqCgwO71DM3cw3KJGinS9AoVVdzcsHbvA2LnSizAF6urZ2A32vGeYjtgUxVPiS4ZufvaBV4hQfTMDkuKseDa1qx2MQg0BdgauQ77U9IjhzJRp6Eqr8Suqr2qkkAwdFWXVB8y/F5pMrW5SzB3ox9uWj1WczCasoOSDb7O8XZtj1F1S1MkNQJSWBDtQWFrfV4UoxSq0StmqCxDseGi5r+JcoR0YUjOzQqB1GoY3OxicjNwaFwQ72P8AmsC+cglmKaamNQdhUR7NwTMRUDe9RUgteKnjsSnPmMstx6EzEKUBMR1dJFX00LG4B/aNFg8z8pAXLly9Ci4WlLPs1bEcRhFSyGehAv616QLGIycyXLB8tRAsEEOKbqBo8caw47k4z5n0JPiJJmITMoFBRBccWBa8TxGcJSAiUnQgWSN9x3vHzWRmGInLYJSQl7DSL/vDbDTZvUVqVQsnSS23ZyIDZpgPM5k29zTYjN5ml1MwZbiu5uO9R7RnMRjXA6hUlXF3epHZmi3Mp2t/LIZwCHpvT1c8bQtOXsglatR2FSABf7V94vXQAJK15lc2dpFKg24HPtBeV5ZMWl1Aab92Y7nikeZbl4nAoAPSQ6ki3Aru70jQzkhLrBYIAcUq9AGJ/SLOdvtHchwF4iDO8v8ALQVpUxAcpZ92vGVVOUr4qAXo0bnOyESluXcBw1K39QP1jCoSQWNe5sQYa03uXJh6RkZj3C4pRAAchRDqsAARQNXgQ6w0mxYPWrMzkEGu7frCXJcMo1T0pNHIt6c/SHv4FQYlYFHqBaz3fijQCw+7Ag3xmHyGSn4GASaO5/Mx2F3hgJw0qKAGvXqdXYU4EYHMjMMsnUQxYEFrGjNekK5YnUInqGrfUqrbGsWXTAjJMstY7Jn1hKUupJNTcqZmYEsNgC1B2i7BqYKIuSRsnqAdnBoGZzHzjBZ3ipcsnV5gHSQa3Y3DKDcvDSX4vmSwBPkqTLUl1FJuSNhsC1jZ4o2mP9JEk1fE28xIWzpKzpSWCg13LVci5i9eDKgoEdNgFMfiGxchVH4v6xl8H4plqYBehTkhJGiiUkCp7N7tDvCZk5bVrbSmhupe5bgcQs1Nic4ldpEy2Z+GlyZiv6ZWirKDkN7USwuDaABgZZbUCklnD/xrC0fRkZoGbTqqoAWdr/8ArS53BgKRkOHc6wyidRSFWe2pTkk3tBRqbMckydzeDM1hctlqUdMskl6BxTilx3jU4XIBJTeXLBdwlNe4JoSfSCcuwsuSl0hVaOTUgbXsSKml4y/iXxWx8uUwYsVKU1wxav8AeOUW3nGTiXCM/BM8zHwwhUwzZmKSBdtPqAwBJZgKNWsZWaklBDpIKuNrtXnf0gMguKlyXf4gW4b13EGqlqHxqSCLAJLkn+XjYRSq4JzNFF28ZlH4OXuCD/5GPY9Th0mpDnfp/wCY6IzO2GaP8YEkiYmrs+ohvTigiqZLQtKtBY6aJZya8vSOwGYJxQCZg0rSCorPzB2BPevvFOLylaCRpo9Ckg771tSMgoRMIgjiAYsBJ0KOkmrmlP2rFs+W979ILBh0h29TFc/LgVpUqoHvbZuHZ4aZdpdTsTpSTWpVp1HtRLvDSVh/MYVA0TTFqYatwRSjV6XO8eSmBKiwCiUkDgWJESz/ABPlzUof5BqpRyTVuGaAJOOm1SpOrSNjeoII7VFIIaTL+kYb5VCLuR1JanP9ouyuQtc6WiSGJKkFywoCQTs7C/aA1TVlnllBIcOfy/tHmHxbKCkgpUFanHa5B/aBlTB4MPm5ZidZQJaiyviSHF66SKV5gWZlUxKyMRLm6ASWSgsCWYlhbZofjxdLUAolUtRLFnKVH83+30MWYXMVTBqlr1MWLOCPUM/vAtzqeVkAlfERyM0lpSESkkOaJALarC5JhjPwaiB1aRUFgSbO9AakxerF2BSGTUOkFqs9vf6xVic1Kg3wvuAKMatwXiN2eQJT8iZydIWiaPLcKVSjh692vxGm8NZGZ/mqxJUEoKBpQQCSpzdjQAN6xThsOUzdRGqvSX7N3/hg8ZyqVMOkA6qKfh+ef7xZ7MjAlvUjiXipMtIEtOlINXBejAubkwsnYwGukaVKBUoHu4NWpAeKzZOso0rBpQkN1bc3gXPUnyn2SzuDene7G8AWsbuZ3Zi7PcUJpU3wJ9n2f/iE+U4YzVBBNEOoPwLpcbQehQEs6knoBPuaOHLRLwuhWpUwClXqavcFqND4bYhh1bYhmlwmHKUhPQEs9O4sH2+0A4nMQglg6lp6Q/SRtvHuJxK1SFBAKVHffdr8ikY0KIoakH6EQvVVuJaDRN/MY/iSojUG63AqwhujKAXanWDQbGn94X5biApPU3xEEM4H+Y0MmU7EEApF7lW4pE2sV4grMg4gqsKZZVqDp1VZyG0mqqRamUlaApwaONTCgFm5hlhEAlfmJopqGxp/K+kUTsoUiY8ttIBJlmwarJIeFd+T3zB5GYEcolEhakqKlMSC4ZxQMKVAiMtE6UJhdQQakBnsQK9rwwweYgrOpklgSFEvQMaN6QYhKSlTgkEEpcCoDP8AvBU1b1nDciGW9l76mcyzPlSHOpS0AFkKepVRTGtWJcGNXlXibDzEqJX5ZGksq5IY3BqbhoR4zw8ylmSySa6VClUgMGUwf0hHisPMlr0qSNrNUmoarHhvWH9tGoHHcbBrtmg8Q5tqmASZvmSyg0SkpoSXQTUqFITSJWoKIfS1RQlnrRnG9hEVySlRSE6mDakuwO49nIpeIycPoUEqKpZNQ7tXZ2dP3htECrgCOIoAl3mVCh1BnqzmlHYBrR3ngj/toTyasXuavYxFGGWkkaXFX1AtxXpFO8F4fA01rZrBKRc7C9KlqCL4knE8GRylV/EJD7AL/Yx5FU7LDqPQkVtpf7uHjojbJyI3wuWyKDWJik/CkFk0Z3/Oqo3A4hpiUONZJ6tjbs9K2t94pk4nDYfpc6lq0gByXF9NNId3cAcVgfxHi1lhJKJclIBUVrBJ6qlNSQH6Wv6Qm9JfkcTPNBgeYzklaimiSAKuCK3AsyjC8ZppJZIKvL0hmI1OlQd7k/egtEcynoJIoCsA0BcNViKAHcvBfh7wuJg82ckhPSUgsAtgwNC5TRv3i4C1Dc0JsWsbmiqXl03Ef1D0JPzKBJUxYs2/teGP+nJQ6AP+2HcsVKqN687Q6xsxLHSl9KVOTQB/3hRi8ckA6hUF23fpqDv67d4U3vaeOovuaw4EGnoB0lVSlLEClSWPsB/KwJNmollKVtQDSq4J/UCBsfj5h0nVpcqBANWLHixt7RLKsiXiVMAdN1L1URvbk7Qdadoy5h10+0ZczsMRNWUoqSAHSlxdwa2Hcwxk5b5RK1LLqBLJLDsGBqftDuTgpWHl6EK0lZLuCSwYatVr0akKsXOQElKQ9Ulg7EgsSXelHgLWbjhOoFn52rOkZsVKAnBI2ux6RUltu0BSMdrnIBA6umjvU3rYO1IrnTwFbpdzpDD4qDvtA+I0JYTSpJL9KfiajE8ekFSjMKmnL9zT4vCqQkly7b1b+CPcBMQQFr+IdnalzwO4hFlviU6DImAlH5z8WwAoPe8EY7HJZR1h2olwNqChrvS1YXbTODtxFm07rxiOcJlpmtNWCkTEkJFasOkn1L1fgxRnUlQkqSu7M2m2wYvzV+0a1GHCUhk6UplpFb6WppYFgKEk94zviXBBcwaSXKWKW4FCf0tAa2y38TlABmNV8DE0LvT3tDvw3KSqSxa7MNuW/wCYEGCUNTjch/y0cRZ4OnHWtyVDTqatS9frsNmhphvrbHjmEI3Vn8TQKw4OoAEtRufy237/AOI+dZoAJqtAKTqLpcEO/aPqOEwxSoEvdjZqEsx5rGP8R5J5U0TpOlSZhJIWzJLvuXYxTR2KGKmdpiqsRM6icQNO9NR2EanIMWlIUVGjuKvsxbtCnMF+YwZIa+lDfd3UInlctCFKC16Us6VXAL1ttaHLqN68Rm2gMOJusPhkatTd9d/57RPDzypQcFgC3+6rPezNSAsAPMSCaprUUCiFMQG2BDcwy88rSSAUhNi1NhSsYdiFDiZLqV4Mzef5JNkqM6UoqD9QYakv6CogvLPEqSg+YWPSAAKMaE033/SHMggpSpRJ1G3oT/Z4zWfZYETHRRCyVAM2lqgNvBVZbBtbuXVg3BmnlyzqJCiXc96FqdvWBsfl6F6QWcnpIqQb02a8ZvJs9XJmeTM0tMqlbnpYEVGwPHpGwwSU/EguNJ/9hza14E9bUtn/ALIetk5/7EX+jaVgJQ6bOkDqp8wu0U5fhpRSoKQaFiUqN7WIIjSeWyCCw2Hb7WgCZlZAHlt0/K5D152hmjXMBgmFr1JXgxKcsWoBIADE6e6aX2DHjaPcFJXKUXTU0CinWmtRRqGjUg2RjQXAoReidzSu8WyZjUd0gd/vDX1p+Ic6s/EWYjDz9R0u2zS0qA7Ppq1vaPIdIxJADk/UD9o6I+vH9sH9T+IvnOlI1O5UrQVaQxCXdzUNQVNSGiGEmKnHyx1liemhDByQ4Y9wKQ3RhJKiQrVMCUlgoCmocPsasINRi0pQRLSHSE9iAA5rsf0vDjXjblBmONaCOBFmH8MnWJiy7rUFIICgd0uw3sxBN60h1j58tAKj8MtJ+EBhZgANhzAUwzPLViEjWiURXZ7k7g0JV7iFOfZqBITLcnzJoWV0DpQghIdxQqOzwH02tYepA4awgNBMfi9YKkBVVEK3qKks9A1BCnQoqVqOrSXJq7E2u5/5jXZF4aVMQmYo+WFgKZQckszkluAW5vDX/TJUsBMsPvrUX1KrVz8RF3e7iDWPXQIwHSoYAmRwnhnzVCZiXSk2QCAGTsAxNS7l9obSglEsJltLSWoAyqmhJIdVWqbNBYnEJ1qVqXq79F0ke8D4XJlTytUtmBYuTYlwK8V9mjNexrT+InbY7mKsXODFn+EAhNQHfV6kkGAQrUGdWt3LI+1WAP1jY4nwokS1ELUkkllgsx7AkAgGMPLUQopnJClSlByHILksQD0qClb/AHh3TVriMadBjJkpeHGspCVBfwhW4cP8SgQG7AesAzcvZ3l2q61CpG2x5L70jU5NmspWuXMQ0uYSXuyiC7kbbOBRhA+beFlSXUgmbKZ7uR6VY3/SGwQDgxyZebLonUAHLgB6bVZyLbCsN8q8NCYuVp01WnU4J3ZXqHevaJYEMQZTrmMelz3BBArYWZo2eSZSZKUrK3dIUUhADau6i5A1ExW60IvcHYwURvitKiR1M6k1BAs5ejENXeM5OOqYVKSSWvQ7PxR4OzfFJ26wi7JBq5dw9LvwR91OExImpUkK0lSyXVQNX4nIo1GHbuYyq9M2MxIUkjMWT5QSFzHAFztuALBybRXlWBKJoDO5oTuKuDsfTtEsXiAkhKUEzLLClWqw00q/I7cwLiJkwdRdPxMDdL35ahIfYvGolO1NvkxpagqbZpsck+WyUlTF3vUljTsNoux2XIXKICdaSG0uz8BNHDXieAWJiAtgNSRSlNQ+4t3aLjhGkpqxADAPZxX3c7cRhZKOB8GZ2SDPnGIWlK1OLBQS5KST8vDUt6R5h8GrQlRIUCVAjVUMzi7DY0izHqC9ZCkslZSGLKINXAO1OfpE5eGBKVCqPmQXqwdQcCjhzaPSEkjiaw6mkyBX4WVLlrLonqKqn4XS/SeWAfmGf46WdRlnUEpNVU0kKAYvUGno0Js0xJWZBknToSyCsOHYD5QRpIG+7RRgMwVLJmE6jMUoBA4dQq+1KcPCF9G9MnuA1FIsXI7mjlLUTJNqFwe42+grFi0BSVqUCUnY/wB3O8WSydbnixHw1eo2aIyD8I0mpIVXd/t6xh8qZjsMGZOZg1JUZc0AuK7guaVAf3icvAFB1SVKu1S4p6llDsYcZ/hlOJiTRIAKS9Rzwd/tC/Cr1kMDcuH2Bv7B+8aFdhCxtG9vEPyvOwQETdIUCxu1SQn0sm8OFy224Bfg/wBoRYrBomMrSUtY2IqBsag+p9BFEnMpkklCpYOmpLkgvV9VtT3Bij6UWcpwfic1O/le/iFZh4cSX8p0HSdKQfiIte0ZnHefIISqpDqU5SR2YhqD2rGxy/OETdBcpU6nQQQ9C4BI6rG3EX47LkzkELCSBUFi4djStY6m00tttXiUrb0ztcTBIx+JIoEkckJP3MdDqb4QnudPllOxJA+0dGnnT/Ijv6P4k0Ys6dc1JMpiSsuHY0bTQEig3PaKpaPMAX1EhIQNKmIKiw+Muo3PAf1bR5jlIb8MkomeZOZVWCUJA1KUflc6m3doe5H4WkS0zZaRME1XUgrppCfW97b0hkMBDnAEXeF8LNm4LEYRkyhqOqaouEuNJSlNHVpSCGLdVeIEy3w0MMvU4WlI6VkBwP8AanigL1vRrFtJmtqQEpKgAFTdISkqoKJB9qbGKp88JQhBKVTKkPVTOTYC5dg3pCduoJOEi7Mc8QuZmJUElIGklrXa3DA1hZipgbpDC45BJ227RPESwh/xSxLcFpaU6pp1nZAHRQo+OITJKEshCfL1XUVa1moDhXwpuBQAB7lq0XSmzl5X0y33QDDYFSlISwBNWJqQOr4QXFrtF680XLbTpAKrPpUHJ22sT1EMATFwxQSlXmypOhKdSjo0roaMUrM0kEgallyTYQHhZUvE+YGWhCNKlFTElKg4Q7Pqam5tWGvpkAxGEULKsT4yBOmYl6dJICj7UJY+kZnFYjzi6UMFpKQXFGJPGynZ+8aEZRKUmYAnWlBS6gUuWJ0g11EMS9QCwpAmIkJBAUQmWFMshIYgqGkgO5LP0ij7mLpStZyIbOfEGTNUUrCQboIU46UAV6Rso1Yt7xPFrUiU65qkBTlgNTFLdLUSlw9Bat4MnYvyEF0lPXQqIVuopp8y2apo4GwMA5iFL0iUVqqEhQUVEm6jViQSWJb0guJAjnDYrCylq8h1LAAMxnLENRRAF6UF2iEnG4jFTTJDoQRqK2YpAJrW4OkMOWvCCSkpChUBkhSgVMOotf3p6NaGMrFlIKJS16QkkMC6y2/xFKeo1AHtAPp0HPZ/MrsGcxj4jx6cPKVhpDFR+Jai7EhyT+aYaMIV4XCBA0hTIKUqQ/GgA6vzVcNWJ4eWDhsSUfGnrSTuULLtuWCqk8+8SyuYChKXBmBKzKVTVVwR2JYkPSggmMSTxI4iSl1EkkMaUc0BahcBqV2IhMZS581KEFKTM0p6lb2DOmwDfTvB8/A+XVQdBISFKqCWcg7OAkD1ieR4TVMSQktTS6SUhiCArg1GxvEswUZkk4GZrMpy7ypQSg6wCpAUrkUP1MeYt5a1htTIBAq6n4e57A83hhipxTqSKsQEgB7ClrsP04jKZokqKXVoPxCjG5+Ul6dk2jJop9VyxHmKKgdsxTmeAPxS0MCtRVrCVWcFzVy4ZzWsCScE6gJgASpy8spCk0L26aP8wFmBvDkYZSwUFWoFrBbvsUlSQ9dhHqcpnAkCXNKVJPUpBu9iNNj689o2hHOoswkshSalRK013oCmvDODfmLsrSpAUBLmdYCChBSpTWpW9X94Lk4HEfCZKkMzrlhQZlAt+Wofh+940MvE/h0qcISGcrFHo5JG29HgLvtnKN0s/Br8sakzSQAHWQSwaqjQkswrUtAykuGFdK3FQkUrtXc8xRJ8UKWlIWP6hD9YKEt2Z2AsSavfaJqKtmFbglm7bkCMTV1Mp3fMzdZVtbcPMtmhKwVJALatWrenrySPSMfi0GRMKFBtQdJSaFP1JDWrGtw8lOtaUgMz13Nqn94AzvLPPkBqLBcEHj4rWpURTTEZ2t0YtSRna3UrwOLBOrUEsw1DhmY++/aD1YIrIBUjyykgIFX3cKPBeMbhJxlp0KdSRuA7gnlqtf0eNBluYiYVeWQyGBG1zZqgt6bQ6UZOG/3HNuw8yeYZRp6pZ06UqVtQV+Go71pFWT5+AgJUpZCTUlJcDcEhVPcPD2TJRMSUpNXJKXFyHYmoUKkNaFc/w5L+IqKCzAIcAj09eIuSrLts5hdyEe8RnJzNBSClaWIp1D96x0Z9GTrApMLf+p+9I6BfRVeGgfRq+ZrfCsoFGJUQNSNZSpqpI3Sbg+kN8Z/+FhjuZaiTy4LvzHR0aV32w79QFMw+WqpotYHZkBmj3DjTJxq00WlCGUKKHS9DcVrHR0Jaf74CvuZPw+kKnICg4WlRUDUKLiquT3MOfFg8vEyRL6AWcI6XqTVr1jo6NGOGez1ny1hyxlTiRsTrBc8l94z+TLOu5rMS/foF48jossnxHGY/Gj3/AEI/QCF08f0fRQP0NI6OiWlh1BQevDDYhTjY/wBVq80gbPhpCimh85nFPmVHR0cJMsJ/pzf/AOP6mNF/8UICsNiyQCRNQkE1LCWSB6do6OiDOme8KqOmcNvw8+m1b0gTIph/oly5KQfQkBvpSPY6Ob7TKt0YykHXMWFdQACgDUA9FQDvU1jXZelpQApUWpeXWOjoQ1P7UFb9ogeMLT0AUBCXHNN+YFxyAJRIAdjX6R0dF9H9s6nqIM8mHXLqaAt2qDTiCZ+bTtSx5sxhrYa1UYht9o6Oh2GMhlmOmKmzQqYsgKDAqJAoO8Q8SzSfKBJYrqHv0mPY6FbfuEOn2mDYqukGo1JvX50f3P1MGZMpjNAoAEN26RbiOjoDqf8A5z/MS1P7ZjPNjpTMKaEUBFGtAuKrKL16V3rsY6OjGq+4fzMgdzCYAuJgNtJptfiGkoaVjTTqWKUoKgej7R0dHoNT+2Zr2/tmaTIZhUlBUSToNy9zWDphcIO7GvsY6OjLt+2Kn7JViCylAUAJoI6OjoMOoIz/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2" name="Picture 18" descr="http://static.ddmcdn.com/gif/asparagus-fern.jpg">
            <a:hlinkClick r:id="rId7"/>
          </p:cNvPr>
          <p:cNvPicPr>
            <a:picLocks noChangeAspect="1" noChangeArrowheads="1"/>
          </p:cNvPicPr>
          <p:nvPr/>
        </p:nvPicPr>
        <p:blipFill>
          <a:blip r:embed="rId8" cstate="print"/>
          <a:srcRect/>
          <a:stretch>
            <a:fillRect/>
          </a:stretch>
        </p:blipFill>
        <p:spPr bwMode="auto">
          <a:xfrm>
            <a:off x="3635896" y="3717032"/>
            <a:ext cx="3168352" cy="2664297"/>
          </a:xfrm>
          <a:prstGeom prst="rect">
            <a:avLst/>
          </a:prstGeom>
          <a:noFill/>
        </p:spPr>
      </p:pic>
      <p:pic>
        <p:nvPicPr>
          <p:cNvPr id="1044" name="Picture 20" descr="http://t2.gstatic.com/images?q=tbn:ANd9GcTdfbtEXzLh8_edqltQie8_bnrk7DI7vLYiAxCvJGyVBV7_sKkHIQ"/>
          <p:cNvPicPr>
            <a:picLocks noChangeAspect="1" noChangeArrowheads="1"/>
          </p:cNvPicPr>
          <p:nvPr/>
        </p:nvPicPr>
        <p:blipFill>
          <a:blip r:embed="rId9" cstate="print"/>
          <a:srcRect/>
          <a:stretch>
            <a:fillRect/>
          </a:stretch>
        </p:blipFill>
        <p:spPr bwMode="auto">
          <a:xfrm>
            <a:off x="6588224" y="548680"/>
            <a:ext cx="1962150" cy="2664296"/>
          </a:xfrm>
          <a:prstGeom prst="rect">
            <a:avLst/>
          </a:prstGeom>
          <a:noFill/>
        </p:spPr>
      </p:pic>
      <p:pic>
        <p:nvPicPr>
          <p:cNvPr id="1046" name="Picture 22" descr="http://t3.gstatic.com/images?q=tbn:ANd9GcRQivp0jW0Yl1j8nC3zrN7eikcQ36HEhxH6Ph0XQQKcgme3_iJk"/>
          <p:cNvPicPr>
            <a:picLocks noChangeAspect="1" noChangeArrowheads="1"/>
          </p:cNvPicPr>
          <p:nvPr/>
        </p:nvPicPr>
        <p:blipFill>
          <a:blip r:embed="rId10" cstate="print"/>
          <a:srcRect/>
          <a:stretch>
            <a:fillRect/>
          </a:stretch>
        </p:blipFill>
        <p:spPr bwMode="auto">
          <a:xfrm>
            <a:off x="6948264" y="3717032"/>
            <a:ext cx="1885950" cy="266429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283968" cy="6858000"/>
          </a:xfrm>
        </p:spPr>
        <p:txBody>
          <a:bodyPr>
            <a:normAutofit fontScale="77500" lnSpcReduction="20000"/>
          </a:bodyPr>
          <a:lstStyle/>
          <a:p>
            <a:pPr algn="ctr">
              <a:buNone/>
            </a:pPr>
            <a:r>
              <a:rPr lang="en-US" b="1" dirty="0" smtClean="0"/>
              <a:t>General Characteristics of </a:t>
            </a:r>
            <a:r>
              <a:rPr lang="en-US" b="1" dirty="0" err="1" smtClean="0"/>
              <a:t>Pteridophytes</a:t>
            </a:r>
            <a:r>
              <a:rPr lang="en-US" b="1" dirty="0" smtClean="0"/>
              <a:t> II</a:t>
            </a:r>
          </a:p>
          <a:p>
            <a:r>
              <a:rPr lang="en-IN" dirty="0"/>
              <a:t>They are generally considered non-woody plants, but some giant ferns can be considered semi-woody. </a:t>
            </a:r>
            <a:endParaRPr lang="en-IN" dirty="0" smtClean="0"/>
          </a:p>
          <a:p>
            <a:r>
              <a:rPr lang="en-IN" dirty="0" smtClean="0"/>
              <a:t>The Leaves are </a:t>
            </a:r>
            <a:r>
              <a:rPr lang="en-IN" dirty="0"/>
              <a:t>called </a:t>
            </a:r>
            <a:r>
              <a:rPr lang="en-IN" b="1" dirty="0"/>
              <a:t>fronds</a:t>
            </a:r>
            <a:r>
              <a:rPr lang="en-IN" dirty="0" smtClean="0"/>
              <a:t>, may </a:t>
            </a:r>
            <a:r>
              <a:rPr lang="en-IN" dirty="0"/>
              <a:t>be smaller or larger</a:t>
            </a:r>
            <a:r>
              <a:rPr lang="en-IN" dirty="0" smtClean="0"/>
              <a:t>. </a:t>
            </a:r>
            <a:r>
              <a:rPr lang="en-IN" dirty="0"/>
              <a:t>Most are </a:t>
            </a:r>
            <a:r>
              <a:rPr lang="en-IN" b="1" dirty="0"/>
              <a:t>compound</a:t>
            </a:r>
            <a:r>
              <a:rPr lang="en-IN" dirty="0"/>
              <a:t> with a rachis and numerous </a:t>
            </a:r>
            <a:r>
              <a:rPr lang="en-IN" dirty="0" err="1"/>
              <a:t>pinnae</a:t>
            </a:r>
            <a:r>
              <a:rPr lang="en-IN" dirty="0"/>
              <a:t> </a:t>
            </a:r>
            <a:r>
              <a:rPr lang="en-IN" dirty="0" smtClean="0"/>
              <a:t>.</a:t>
            </a:r>
            <a:r>
              <a:rPr lang="en-IN" dirty="0"/>
              <a:t> Almost all have </a:t>
            </a:r>
            <a:r>
              <a:rPr lang="en-IN" b="1" dirty="0" err="1"/>
              <a:t>circinate</a:t>
            </a:r>
            <a:r>
              <a:rPr lang="en-IN" b="1" dirty="0"/>
              <a:t> </a:t>
            </a:r>
            <a:r>
              <a:rPr lang="en-IN" b="1" dirty="0" err="1" smtClean="0"/>
              <a:t>vernation</a:t>
            </a:r>
            <a:r>
              <a:rPr lang="en-IN" b="1" dirty="0" smtClean="0"/>
              <a:t>, i.e. </a:t>
            </a:r>
            <a:r>
              <a:rPr lang="en-IN" dirty="0"/>
              <a:t>t</a:t>
            </a:r>
            <a:r>
              <a:rPr lang="en-IN" dirty="0" smtClean="0"/>
              <a:t>hey </a:t>
            </a:r>
            <a:r>
              <a:rPr lang="en-IN" dirty="0"/>
              <a:t>are coiled (</a:t>
            </a:r>
            <a:r>
              <a:rPr lang="en-IN" dirty="0" err="1"/>
              <a:t>circinate</a:t>
            </a:r>
            <a:r>
              <a:rPr lang="en-IN" dirty="0"/>
              <a:t>) tightly </a:t>
            </a:r>
            <a:r>
              <a:rPr lang="en-IN" dirty="0" smtClean="0"/>
              <a:t>over </a:t>
            </a:r>
            <a:r>
              <a:rPr lang="en-IN" dirty="0"/>
              <a:t>the growing tips. These unroll as they </a:t>
            </a:r>
            <a:r>
              <a:rPr lang="en-IN" dirty="0" smtClean="0"/>
              <a:t>mature. </a:t>
            </a:r>
            <a:r>
              <a:rPr lang="en-IN" dirty="0"/>
              <a:t>New leaves grow out of a tight spiral called a fiddlehead. They also have specialized leaves that produce spores called </a:t>
            </a:r>
            <a:r>
              <a:rPr lang="en-IN" dirty="0" err="1" smtClean="0"/>
              <a:t>sporophylls</a:t>
            </a:r>
            <a:r>
              <a:rPr lang="en-IN" dirty="0" smtClean="0"/>
              <a:t>. </a:t>
            </a:r>
          </a:p>
          <a:p>
            <a:pPr>
              <a:buNone/>
            </a:pPr>
            <a:endParaRPr lang="en-US" dirty="0" smtClean="0"/>
          </a:p>
          <a:p>
            <a:endParaRPr lang="en-IN" dirty="0"/>
          </a:p>
        </p:txBody>
      </p:sp>
      <p:sp>
        <p:nvSpPr>
          <p:cNvPr id="8194" name="AutoShape 2" descr="data:image/jpeg;base64,/9j/4AAQSkZJRgABAQAAAQABAAD/2wCEAAkGBhISEBQQEBQPDw8UDw8PFA8PDw8PDw8PFBAVFBQQFBQXHCYeFxkjGRQUHy8gIycpLCwsFR4xNTAqNSYrLCkBCQoKDgwOFw8PGiwcHx0pKSkpLSwpLCksLCwuLCksLCkwLC8sKSwpKSovKSkpKSksKSksLCwsKSkqKSwsKSwpKf/AABEIALgBEgMBIgACEQEDEQH/xAAbAAACAwEBAQAAAAAAAAAAAAACAwABBAYFB//EADoQAAIBAwIEAwUGBAYDAAAAAAECAAMREgQhBRMxUQZBYRQicYGRIzJCUqGxB2LR8DNDwcLh8SSCkv/EABoBAAIDAQEAAAAAAAAAAAAAAAECAAMEBQb/xAArEQACAgICAQMDBAIDAAAAAAAAAQIRAxIEITEiQVEFExRxgZGxYfEjMsH/2gAMAwEAAhEDEQA/APTGlPeT2Y95v5co0pdoc/dmH2c95Xs57zfypOVJoDdmEac95fJbvNvLkNKHQm7MPJbvCFE95qNOWKcmhN2ZuSe8rknvNnLkFKHQG7MRpN3lctu83GjBNGTQm7MeDd5eDd5q5MgowaE3Zl5Td4QpN3h164Q2PUgm1u3/AH+kms4kUyCdCi2NgR06dQb7TncjmRxSpK/k6WLiSnDeTq/APJbvI1IjqbfE2mXTcTVKL1i5qCyhQy2KP0bYdbTw+LeKKWnxJFOqx97m3LI5KEXW+463t5GUy5ztKES38JRVzl/B0/IPeUaBnIaDxQDY0WTYKvJLF2qvb33udkHznUaDiiV0zTqNmXzU9prwciOX0tUzDycUsUd4u4/1+o00PWTkesBq1oJ1M2aHKfNiM5EnIiTqoPtcmgv50R/s8r2eJ9qgnVQ6CvnxNHIEvkCZDqpPa5NBfz4mvkCCaAmU6uCdVJoT8+JoagIptOIo6qLbVSaA/PiMbTiJfTLAbVRLaqDUdc5DPZRJM/tMkmofzkd5y5RpxzSWlpsEGnKwjysC0IAMJCkaBBIkIKwlinLjFEhAOVLFOOAktIQVy5RSNgmQgrlwhShyxIQ5njVcZuhALAG2wuAQNwTaxB87zi9TxhsbOPfpsynmUxUOPfE9b7GdZ48plAlYW6lDv1BHT9/rPl/E9YQ2SKo6hgq45jyJ33I7+s85PD/yyi/k9JDNtji/8Uz2l4yVogKz08a7NktjUUkq1wo2HX7o8pqp8DGsOdQsaeRuadPlO7XF7qbgdd2/ecXo9QSxQXs/Qdn2tPomvrppNKKNymqVMWBfPmUiQcuuxDZbQZYPG/T5B9xOr7CThWmpptSo8sG3MqM71Ha9iATbYEddvSHwvChVzVKmnLgjk1LhXXr0bdT2vOIbxNUypjdQpuLg2ve4YfUn4z1avEslyNOq7j3hVJa4PoAdvpE0ywad9k+5GScZJUz6NVp5DJdwd5ie8DwVr+dRZCblbN8m/wCR+s9HV6SehwZPuQUmeB+p8J4MslHx/wCHmkyiYbpaAZecO2gbyXlGDeQNsOVIIVpCdgyoWMq0BOwSILLGWlMJApszssUyzQ0S0Wi2LE4yQ7SQUWWfRCZamU4lKYdkep3QbQRITKBh2RN0MEBhLBkJk2RN0BaGoggwpNkTdBXlXlGQQ2HZFysYYEhElhsoCWBBvCDSBMPHOGCvRakSVytuPIjcH6zhqf8AChmcmpVTl2NsAwckjbrsN/j0n0gNKlEsMJS2ZfDPOEdUfK9N/D06XVUmq4V6GTtYVBSY4C4BL7Dcjz8pk46g1ep5NJWYKpapVdaJrYqPuh1azE9hYz6L4qp30zN+QhyQgqEJ0Yqp87H5T5pxTxMiJ7PpaYUl0qGwLM9Qi1yepYAkX/rOVyYOOX0/HRuwy3hbPNbhgqVgy4Cktjng3LYkXVWUnYytfUAOIHKqjbFCTScdwD0+Ino6vVU9OgpJmVq0wapdrg1/xADyG+w9J4almN2Nz0HoJSm5dvwvBoStne/wyH2zrf8Ayem29mX/AJnd6jTTmP4Y6C1OpqCLBytJCRuVS5Yg9sjb/wBZ2dRZ1+LFrGrOV9QjGeRr46Oc1eknm1Kdp1GooTydVpZrR5TlcSu0eQYNo+pTtFWjUcvx0RTDBi7ysoRkzQIYSZlqRi1pKLozXuOFKRtPIlaPWoItGiKhIw1NPMz0DPYIEA0RAXLjxfg8blGSep7PJAN+KdQ1SCXiiZAZk7OrTGGpKzg2g2hqRNWNV4WUUqxgElSBqyXhBoJWVJ6kSmMykzi7yi0GzB2ODxtNSwNvL1H0mWmd/LYE2Jtewva8S3FV95iMVdRuLgfX/TsAfOZc/LeNpI6fA4qzt7fsbmS3W4+O0AGZNJWqcsPWIVQrn72V0Xzt1v6TPU4uqortUooWORVhutO1+gvc2t5+cVfUopepFs/p8oypSVHqBpeU86jxdShqMMaVxhUJC5g+YXraaaVcNupvNGHm48jpdMz5eNkxLbyv8Dm32nNcR4BQRXrUaVJNRTHMRwuNmAvft5H6zoGqW/X6TkPGnEGNJlQgKOvW7BvL4ScjNBKmW8SE5u10vk+a6nUF3ZiSRkW363J3/eehwPhL6mqtKmPeY7m2yUxuXPoBMfC+EVtVV5dFS2+56Kov1Y+Qn2Twv4ap6OmQvv1WsXqkC5Nvur2Ub7esz4sO7XwdDPyI4I0vJ6/DtClGklGmLIihR39SfUnf5x7QMpZM6yrwjiud9sU4marQvNLmUBGK5RUujxdXop5NakROsq0Z5er0cKZxeVxPdHhWg2mmtQtM5EY5LTTplASWlAyXkIEGhitE3kkD4NA1UYurmBjAykL4ZJLwer7VKnl8ySTov/ImdpCQRV4avOapnZUh+MmMEPIXlqyIbcu0l4Gcl46mhtwy8q8EmQGNaY2yDAkwlrGgQ6pjdMyV6V1I7qw7dROKOrKtQpsXb3AlrjlIqC7ISPvMSNz08p3zJOF4/wALqKuanFKTHFVAChQxNiS13JuSSBtc7zk/UYJOL/U6XBno2L8TccrhbohUqt/dAai225Vh3HUGcYK9TUG5dFbf3Rc2U3uLeflYes26nVpawVcfzM7FR8U/MO0yomnQ8yxUhQ1gxBU5ddvS23pMOOKSfXZul2+z1OH8SDVeXXXNkVQtKsXpUFsAM2FrkbCw6ek9unx6pSqks2nZCQFWi3urt0K4jt+s8nh+lek/tlUlCExSz5EFwCtWxv7pFxYzy+OcaNZlNRV5oO1VRYm3kYuty9P+gwaTPpvGvEtJdOpQi7KGNyMgT5Ti9JoK/EHNiUoA+9VN7eqp3Pp5SeH+BvrCpa406feboXJN8FP7nyE+j6bSrTRaaAKiiwUdAJrw8dze8zLy+SsC0x+f6EcH4PR01Pl0VxGxLHdnYfiY+ZnoB4kmQGdBNo4MpSbt9jg8INEiGIymwbMO0K0WDCzjrIMpFtM1VLxxaAY6yBbT8nlarTTydRQtOmqJPM1dCWxyHL5PHT7R4ZEqPrU7RMsuzlNNeSrSS7wSYQAtFmEzQCYCxIqVKvJAWUdsYIlkwcpyjuhhpCYN4WMICsoYeAYIMNgHqYYiaZjA8dWOrYYMdTmUPvNFIzTEvXQ4rOX8RUkFQ80Gs1RbU09/Gmqi7GykEsTffoLTqC083i9VgFYMaaAnmOoBqCn1st+5AHzEx/UI74bXt2aMGSp18ny3R6VTqGVQuAexVz98DfqdyTYz3OOcI0auyCiqgptU5jspNt/dJ9dp6en1dG1SrSDDm4f4hDMLZWuQBfqL7Tn+P625tU6lQwt+bGxG397TirO36Y+5067PJ1/Eziqk3K0xSI747W/vvM3AeBVdXWCJsLjJiLimnQn1PYQNFoKleotNd2dgq/1+AHn6T69wHgdPS0wiAE/ie1mdut/+J0ONht/2LmyrDHvy/Bt4bw5KFJaVPZVUDoLk+bH1MeyQg0sTsJKqRyXLZ2xJpwcJoYQCJHBMWkAohWlGLLxHjA4jbwS0XnJaVvGI4BhpGaRVkZYujF1YpnmasLx7rFFYO0I4nm19PMT6ee06xLUJZHI0YsnH2PEamRFNPXqaaZKmnl6yJmKXHcTzzAJmqpQmZ0j2hNWvIu8kq0kIx2zQYy0rCcxqjuNUUIy8XaFeAQsygJISxkgogWEVhqIeMtTSLLoUqx6QIQMDmDYNjFVNOKgKMAykG4JsCvnLLTBxrVolFgSRUYHAg2AYbzLyMusGy3BDfIkeLxjiFM/+MQKFNFZTSA2HmGT1v3nBVqhqOcz7q+fw6R/HeIsWAa2WxyBv1sQD2PcR3h3hh1FVKX4P8WoeyA9PidgPj6TlYcT8+7PRR1jFzl7HW+DeCCmo1Dgcx1GAtvTpeVuxPX4WnVBpnVbbDYDYAdAB5RgM7MFoqR5rLlllm5MdnCFSJgmWKbK9maeZLymYNCzliyDbhuYlzI7xZaWLIH7gxFjgJnVowVI6mh1MfeXEh4eUNpj7IFliXWPLQDJqmSkZSsmEeRBIiPGRwRmdZmenNlSZmMT7ZXLFZjqUZjq6eek4iHEitGeXHTPM5Ek2YiSNsyr8U6gU5TJHCU0aULOlKNmRhIBDqCLvMso0ZpRohhLAEIRbEHIYzKJpi57TVT1VL3gFLMpxwxcn4k2t385ny8iOPybePxJ5ouS6SENKynnjxRpWdqZyo1FyBDb3YeXp5z0Lf1+UbHljk8Febjzw/wDYuK12mp1KTCsAaYXe99reYI6GNE8TxLrvsgi7Fjv3Nh5/p9Jn5WRRjXya/p+O5Ob8I+TcRqfaMLk+8QLm5t5X9Z9Q8CcG5emFUj7SqA17bimNlX/d85xGn4Dz9WtIEAMSzE/hQbsfpPo2q1TCmwpAUlp8pE5i2VlOwxHYC0qWZRSaVnXzY1lhq3SPVNI9jBtPCqPUD1HFdRSpIxbrnmo+gBMUniiqi0jqUGVYZKq71AvUEgR48t+6/g5s/p0WvRP+UdGJDMuk1yVAShvY2I8wexj7zbFqStHJyQljk4yVNEg5QoNowhIthG2gEQgKBhZSoJMNkGh4fMmXKXlGUmMpGjmSuZE3l3jLIxtwy8pmi2MC8dZR1kCYzPUjGeIcyxZB1kFtFOI0xbGNsmMpITaSS8uT0jWjqsZMYQMpo45mqiIM0OsEU5XOFiSjYoCEBGFJRWZJRozSjRl11crTYgXOwHnuTYH5XvOQ4vxkFs71nClk5dKrywSDbLob/LedvjPnfirh5pVsRtTIGCKptYnck3389zObycdyUn4Ov9N5CSeJmPi9I1V9oVHpOmIYNULFqe9z725I/ad14Q4kKtAWyutgSxByNt7DyA2ny/S1jTzDm6hWHvWINx0+E6rwDqcaqri5zUqDYqq/iJHfpFxeho0cuCljaO/qmw62/pON47q8nY7WW4G97+ZP99503F9VjTb9r9LT5/q6pZuWtyzMFX1ZjYfqZlzyeTJSG4+PTGo/uz1/DejAo19WbksDSG3vKgsWI+Nx/wDMTxrX/Y406yugQAcwlamPkGH5h3E7LRcLWnp1odVFPA+pI94/MkmcFx3w/qEY+4aiX2qIhYkeoHQzTlw60UYuSskpW/fr9Dmk8R1BzAPeDuC/UBrWnv6HxGUZmcX1BGGbj/BX8qgxXCPC7s4aoho0QSzlxYmzXxUHckgWg8cbmahnNlF9jb3iPLL1iT09ujRt30ez4P1NtWyIzsrU2di35rg3H1nbzkvAPDiFeu+5b7ND/IDufrb6TrsZvwKoHH58lLL17KiXlMYRinl5hLylXgXhCQBDBIhQgshBeMorHYwSJA0BITLIi2gIRmgyiZRMgQakUY0wHENkFMYmo0Y7TPUMKkwpi8pIMkbdjWzrsoaiBTEeizebBRSUEj2WBjAQErFMs0FYDCVyhYko2JxidXoadQY1FV17MP8AXymm0u1gWvTuOiubX/v1mDO4443LwVwxycqifMeMcIRdQaaCwLFbblmHz6/KdFwvw41KpSq3x67Ak390jue/pPed6OTFTTbUKADnQzoU3IuVUk3vbqR6TBpnA5lXHDouAJKZ+bDtf0nDll76O9BWvV38nneItXc2vt069fl/fWeb4V0XN1QfYpRGR8rsQQoHw6/KDx41FOThlVhkrFTZh/KfOdV4T4C2npfaFWepas2BvZMRivxtf5mPxkttpCZ5SWJ15fR68lUqi5VDgvke57THrPEFOmPcF8iQGP4f5T8jOQ4jxmpUzyB5ZJII6bWBHoRNGXme0EYMfF1dydm7xFxvJTTChx1zXL3R0HwM5TTaI6isKFNSMrEkm+Ki12MfVQ1W5VDNyTa177A9WtttO58P8AXTJ+aq1s3/ANo9ImDG5u2acuZYY37+xu0mkWmi00FlVQo+XnHQiYJnVSo4bdu2UTFNDIkxhFFqsICHjKMhKBtCEC8vKAJZMEGUTKvIEtjEtDMoJAHUURBMfy4DU4LJqKvFuYx1inhAJcxDxzzPUMIQJIvOSMQ7RRGhosiVOkbRpeCDF3hKYAhXlEQhCCwEBWlfaYNaTVdaVVQmIyLgiwAtcBl6jyt6zfqFBRlD41bBgPn0PxsZ4VLSO32tStySwLrSWm1R8L/fcD7ovPMfVc2+TSPiPn9TbghUb+QuOU6QQNTWnuwwqUsgS2wAcEnc2t1lHgtZqCrTxJubguAxNrkxGk0Bq1sC4wQmqWJFnO2Nsem++/5TD1mteiWIN1BDe7fYdD5dek5ilStmtdRF8YqLVpLpnuoCKATuyOoGX63mXiuvZKhoIcBy1xJJ91Vtbcb9Jn4zXxpCtkCwdXXfdh5/9ek84aSvxCoKhvTog25ltyvZR5/tLcMZ5el8lUnr230Kr+IFp1KiH7UMFttcZDzA73/eJ0XANTXNyDSpk3ybrY77C952PC+BU6F8F3sAXbdyfPft0noTq4uIorswZeal1BfuZuD8Hp6dcUG/4nO7N8T/AKT0rxCmNDTakkqRzpScnb7ITJLlgQigQwsmMgkIU0S0cRFlZCUKMqGywQJBSAQsYQWXaAtiigkvCGohhYrZeoisIDpNOEBxK7C4GCqsyVJvrCYa0sTM7RmqGZapmlxMtWPZKM+UuVeSSw0d4IQWSSdQ1lFJSrJJIEaBDCySRQmPiPCy5WorBWAxZSd2p9wPMiZ9HpqJyAqMzEKDUcAd7DbewN/rLknjeZJPPN17s341UUY9bRp0c0RnuxADMoRTiCPdt8bzwqnGhi61fvqpplT+IeRH6ySTLFbSpmjyzF4Z8PPqjzKxb2ZGsqn/ADN72H8oP13necgKAqiwAsANgBJJPUYcUYQVe5x+XJym0/YUywCkkksMNA2hqZJIAUNQRgEkkhC8YJEkkI1AwWlSQMFANBAkkgBQwCEFkkgZdFDFWMCypJVI0IsxFSSSVoLMlUzHVEqSWookjM4mOtLkjiJGS0kkkeiyk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196" name="Picture 4" descr="http://t3.gstatic.com/images?q=tbn:ANd9GcT_PYzF8C24sF5THS22v6hMZYawsF8uCnaSOYENjXZrrJYp8k9Fig">
            <a:hlinkClick r:id="rId2"/>
          </p:cNvPr>
          <p:cNvPicPr>
            <a:picLocks noChangeAspect="1" noChangeArrowheads="1"/>
          </p:cNvPicPr>
          <p:nvPr/>
        </p:nvPicPr>
        <p:blipFill>
          <a:blip r:embed="rId3" cstate="print"/>
          <a:srcRect/>
          <a:stretch>
            <a:fillRect/>
          </a:stretch>
        </p:blipFill>
        <p:spPr bwMode="auto">
          <a:xfrm>
            <a:off x="4139952" y="260648"/>
            <a:ext cx="3672408" cy="2933701"/>
          </a:xfrm>
          <a:prstGeom prst="rect">
            <a:avLst/>
          </a:prstGeom>
          <a:noFill/>
        </p:spPr>
      </p:pic>
      <p:pic>
        <p:nvPicPr>
          <p:cNvPr id="8200" name="Picture 8" descr="http://www.uwgb.edu/biodiversity/herbarium/pteridophytes/fern_frond01.jpg">
            <a:hlinkClick r:id="rId4"/>
          </p:cNvPr>
          <p:cNvPicPr>
            <a:picLocks noChangeAspect="1" noChangeArrowheads="1"/>
          </p:cNvPicPr>
          <p:nvPr/>
        </p:nvPicPr>
        <p:blipFill>
          <a:blip r:embed="rId5" cstate="print"/>
          <a:srcRect/>
          <a:stretch>
            <a:fillRect/>
          </a:stretch>
        </p:blipFill>
        <p:spPr bwMode="auto">
          <a:xfrm>
            <a:off x="4283968" y="3401615"/>
            <a:ext cx="4104456" cy="3456385"/>
          </a:xfrm>
          <a:prstGeom prst="rect">
            <a:avLst/>
          </a:prstGeom>
          <a:noFill/>
        </p:spPr>
      </p:pic>
      <p:pic>
        <p:nvPicPr>
          <p:cNvPr id="8202" name="Picture 10" descr="http://t0.gstatic.com/images?q=tbn:ANd9GcQehLK0yTRfcXLmBOsS-fRbm2QX1YyAFcp-Aig30P-Ur4NxpWiG"/>
          <p:cNvPicPr>
            <a:picLocks noChangeAspect="1" noChangeArrowheads="1"/>
          </p:cNvPicPr>
          <p:nvPr/>
        </p:nvPicPr>
        <p:blipFill>
          <a:blip r:embed="rId6" cstate="print"/>
          <a:srcRect/>
          <a:stretch>
            <a:fillRect/>
          </a:stretch>
        </p:blipFill>
        <p:spPr bwMode="auto">
          <a:xfrm>
            <a:off x="6353436" y="1196752"/>
            <a:ext cx="2790564" cy="202805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3394720" cy="6408712"/>
          </a:xfrm>
        </p:spPr>
        <p:txBody>
          <a:bodyPr>
            <a:normAutofit fontScale="92500" lnSpcReduction="20000"/>
          </a:bodyPr>
          <a:lstStyle/>
          <a:p>
            <a:r>
              <a:rPr lang="en-IN" dirty="0" smtClean="0"/>
              <a:t>They are "vascular plants" with well-developed internal vein structures (with xylem and phloem) that promote the flow of water and nutrients. </a:t>
            </a:r>
          </a:p>
          <a:p>
            <a:r>
              <a:rPr lang="en-IN" dirty="0" smtClean="0"/>
              <a:t>Roots are simple and arise adventitiously along the rhizomes near the base of the stems.  </a:t>
            </a:r>
          </a:p>
          <a:p>
            <a:endParaRPr lang="en-IN" dirty="0"/>
          </a:p>
        </p:txBody>
      </p:sp>
      <p:pic>
        <p:nvPicPr>
          <p:cNvPr id="23554" name="Picture 2" descr="http://t2.gstatic.com/images?q=tbn:ANd9GcQP_rDQH2rQ_vUuFn21BLbof-jUBVTYwcmnvfraZfsZotmH64Ke6Q"/>
          <p:cNvPicPr>
            <a:picLocks noChangeAspect="1" noChangeArrowheads="1"/>
          </p:cNvPicPr>
          <p:nvPr/>
        </p:nvPicPr>
        <p:blipFill>
          <a:blip r:embed="rId2" cstate="print"/>
          <a:srcRect/>
          <a:stretch>
            <a:fillRect/>
          </a:stretch>
        </p:blipFill>
        <p:spPr bwMode="auto">
          <a:xfrm>
            <a:off x="3923928" y="188640"/>
            <a:ext cx="2143125" cy="2143125"/>
          </a:xfrm>
          <a:prstGeom prst="rect">
            <a:avLst/>
          </a:prstGeom>
          <a:noFill/>
        </p:spPr>
      </p:pic>
      <p:sp>
        <p:nvSpPr>
          <p:cNvPr id="23558" name="AutoShape 6" descr="data:image/jpeg;base64,/9j/4AAQSkZJRgABAQAAAQABAAD/2wCEAAkGBhMSERUUEhQVFRUWGRUYFxgYGBoYGhcXFhcXGBgXGBcXHCYeFxkjGhgUHy8gJCcpLCwsFx4xNTAqNSYrLCkBCQoKDgwOGg8PGiwkHCQpLCwsKSksKSwqKSwsLCkpLCwsLCkpLCksLCwpKSwsKSwpKSwpLCkpKSwsKSwsLCwsLP/AABEIAPAAvwMBIgACEQEDEQH/xAAcAAACAwEBAQEAAAAAAAAAAAAEBQIDBgcBAAj/xAA+EAABAgQEBAMGBQMDAwUAAAABAhEAAwQhBRIxQQZRYXEigZETMqGxwdEHFELh8BUWUiNi8XKCkjNTssLS/8QAGgEAAwEBAQEAAAAAAAAAAAAAAQIDBAAFBv/EACcRAAICAgICAgICAwEAAAAAAAABAhEDIRIxIkEEE1FhMnFSkaFC/9oADAMBAAIRAxEAPwAegqk5esfGYXcaRncAmlRvGyFA6OUefG7Jy0wPDp8uZMyTpvsknReXMHcWNww1v0je1WC0hymVLSlQDhaDlV0IUksflHPqPhwTFnNMaNUjDVUSE5VLWggEpLWJ3T/LxfLN8N9HN60WVE9SLLGZPPRQ7gWV5QzwupS4Ughh8XgKXXonBwX6MxHcaiBhQEF0Ep3I29HjzXLdonZqKzFESVsUqL3DJJDeUAYlxhMUMlOgoJ/WoXHUJ+8EK8UoEm6bO3pE6PD89z9ho2140wm3pBujnFdwRWrEyapQVqVLUp81ndrltowczCZpWcx0O2kfobH6imlyCioWfEGyofMbuyQNnjIUPCvtb5ChJuAdW2fnFJ2nSHb0c4pqCYhigmNvhuHifKyzA5jUyODZaBpCqWpKJpSLQUJZzniLgVEpWcaatE8MxCQlLEAR1CuwxM5F45nxNwGkKzIJHyjpw5+x4sNRPkTNAmL5FKNhCLAuHFS7rJMOp2IJlRnlGlQH2JsY4QnTnVKu20ZnC6ZcuaUTUlDG4Mde4RxQZ2VoY1HEXAkiqTmyh2sRqPONcJJwoPI5xg8uSAGF4emqSlPKF87A/wAmWW5Gxj5aVTLJ0iUpcDuPI01Go+zTfUP63i5UgHWPES2YAaAD0tElLZBPUx5nxm5Zm/7OfQFUSwnQRdQ1oIYiBJlVlBJjMV3FgStgC/aPTkvwDsDw/BTLmPtGvTSqUhhygTD56VgF4dyiybRRQtiNnPMQrp1LNcLIu4I2I0jXcO/iEmqIlT2TM2OiV/8A5V03hRxFQe2LNGUPCc7N4R8dISST0OqaOq4hhYJzy/ArmPqIjQYzlOWaGO3+KuxjMYBxJNlESavMdkzGJ8l/eNYqmRMGx06+kYZppiNUO6GqSvMkWceTj6wvl1U8WCkgdAfkYGoZIlLBBVbQEltoZVmULZvjq/yjlLicCS8OdWaYS+5N1Hy1h/hBAYF99de7QHTEDRh1305x7OxVEtKgPEo7AsT+0aoa2w2X49jCJUsuRGEpa9ExZUDqYxXG/FE+ZPKFpWgDZQYnr2g3hiSVMXUOsVd1YeOrOmU04ZdXimto0qF2iNDQnKLvBExLRaIgnUmWm0KMXp5RS7DvD3EcGM1JyFlfOOd8RVk6mOSakjrsfOIz7pDRRKpxMymKD+0dI4D4z9qkIWb2jh0+pUvQw+4axFUlYUbRJ3HZoWPkv2dx4kwpE+WbRhMKolonZDom57DQd9I1+D4sJ0twdoBmUxSpSyPeLDsP3MSyTuLfsnGTVoql1KVLUhJcoIB7kPA+ISZiiMmgd+8TUopbIAxPi2s3zdvSNLgCAZSs7e8W9BGL4+pjNLs5ziFPN3jN1c5KTdnjttamQxzERi8QpaFS2OQnyj0FTd9AUkBYLw+qnSPaFzD4VQysI1y8KRM1EKsQ4dSi6I9Bpvozy2ZU4YsqKnaHkuhQUICkpzAXKbb7xTRYZOmTFJOZCAHCsuZJI/Sbi/KF2I1FRSrGcCYg6s6S2lnsfWMuZUhlaLKqnyFwLjdr+fOLF4wkgZwJax+oWQvv/gr4HpE5dUiYnMCG+I7iB51ClQbaMfPVM6/yFor3sz9YtxjN4VIIbKLH6EQkk0C0KZKrciHbtGhsUJd7RN6TOFslUwjxG3IRH2Bd+sMipINg/d4mGOoFuX81isZOSoBnMd4b/MLQGfKmzg2uT8YKwvhZcoANGxoiEh125D9ogvGkEsItGLXQwHTYepIvFFWg7QYqqUe0DKU5jTGxTOVU6bKXmzFuUGzkSK6UUTACSN4jxBUpSgsHMc6Xj86VNCkpLPEsqadxHim0H4n+F8yQSqUcyP8AE6jzjJ4jMKDlNiI7Rw/xXLqZYCiM0Yf8Q+FnmJWgakA9ucRU7lTL48jWij8OsVn5mAJQN/pHRMSrjlKiQnKk7Ozh/XQxjMIWmmTLlS/eUUp8zqfnDfiGe0lTH3vDzd+naI566Ryjci+jxHRJUFEJBKtjm0IHKBcYn1iS8lihgRe77lojhcx0k5QAPCnQHKm1+sZvGeMpsubMSGypUUjXQQmCC5MbJGnSBcVrq0ghecdoy3tJiF5iVg9XhtN4+WTdPpEK3ioKTdHLURrUZRdOOgJH6clFo9nUwWIwfDvG6ZyQ6mMa6RjUsj3o3KdGTrsX4jXezYAKtbw384pqZomoZQBDWfmfkYbzqqWBmIjOYljsh7WOmmsQyx5bQyja0JazChLUVSvCfV+h5iPqaueygyuWx7QwTVpV9jr8YEqsPCri0eXK06YtBKVIID6wRUJKZLp8THQW+e+sJULUkjO9t2t5iHVLNzoISytNL3EGKCgeVJUq/uh9T9tTBompS4QCo6BR+gj5NKrW46Gwi2Wltm00F/XX0iqy/g4GRTzCQ7vy3/bzgw4SSHSH7QSiYMoAASn4nufpBCZqikhFgxD/ADaL44tOzhZJsOceTZ6QNIrq5MxA8IeE0yesHxAiLqaQSyaM6vELRnuIUSQNoZYziqUosbxzqtnLWTqYEpFoOhZWYuqnnZpRb6xvaPiYzad5ou0Yal4XnTlghFhe5jXyOHpy0tlYDYGI5VGk12Nrsjw2TMq8xc5QpQ76D5w24hn3ljZySBpYPfkLGI8N4QZedShdwkPyTcnpcpv0ML8fWVTso2Da+V+sZpeUi+FcpjfC5Z9lYDMsu7FnN45Vj+Ikz5oP/uTPgox2SWjLLQLCyWP1jl2I4bL9vNWv9Uxaul1GK4JRjJtiS3J0LsIoBMIMauZgSEgFTNCaViiJYZEBYjjc1fhdhGhcsrovjmowo2sj8LKtEr2iJp5sOUavg6UU5UzMxW7cz5CNLwvixWgoVtaBK2lAmOmygXBFj5GL2nUkJ9Ktpj2vpQlJILttp8oSLrqZ2mSyg82cfeAZHE3j9nPLHQL2PRX3gqtlJXdntZt/PeM08lGGSlEZzKWSuWVIIUOY2P0jNU1bmJGb3SxDQKZa5ZJSSO1vIjeAauctJ9olIJ3azjd4hOSyIWK5GlLK/m8FUCCktpYmENNWhQBSf51h/QTtHLxngnYCmZNI0iCalt4GmyFOWUWctYczvFsjDmLk5tLkv8IqlEBbMr1EWHn/ADWJysRmaRdKo3277drxL8uAdtdNh94tKX4CDKxwj3vjHsrFpSj4mivHMMlTUuCQuzqFgebjn1hDKwBCS+cv3h2rVDD3GcBlzk2AjPDAUIsRDY4qmUGzfGFmMYqVS1KSHtEqp7OWzNcQ8SppQRLZ4lwTxJUzVZlI8B3gfBOAhWAzZyi5uByvG2oEyqUIkoAzGwHb+PFGoqP7HaCZ4dZOnT5/PtGNmeKpDXdT26OwJ6RrZ1RlSSbau2kZfAJmeqzAW17BrHvEEr2bfjLinJmkngBIDENcvcW09Gjnn9Am1IzAO7nXnG44mqskmYobIU3c2Hzjn1FxFOkjwswi+LHezPF+z6dwHVp0lgjoYE/tere8lUaaj/FNSSBMRbpG0wXjmmnhywMbf4C83ErwioXLWwuTsIcBE9RJ9ks/9pjGYXi60TRMdruI6NQcUiaAUrBU3iTy7RKE4KOjZ8ibhToyGJ0JzeNCkklvECI0lJgRRIcG+v8AOUFYnPE2WRcvp0hD/U5tMopBzy/8Sdmex2if2426Zk+2MlUkEzA9iL/zWA59ALxRiPEiLLS45g6iJ0mJomjwK7jeM2XHxXKO0Snj47XQAvDVIOZHmDof3hvhlUSQMpT6MNIskoftF8umZrRCM3ZMvm5QrfR4r/MpOhiqsq0oWAp3LemkBzAVeJAdPPQesVUDvYzCz3gGvxnKFJQn2qwCMuwO2dW19hftAypMxQZSiByTZ/MXPrHn5RrAWFvW7MIrXFB0jDVFdWSyPbkpCnazA82L9YjJxpTgBWpjfYtwkislGUpRQQcyVjVKgG906g7iMJL4NXTVKkKUJiUEeMAgEsCbElmLjyjr8bKpJjufhntJYv4rRpMGwc+yyqD2jNL4llSVBKjEh+IiUTAEEGDGfLVDSVGhr+HJ0pBMm3RoxeCS55rlKnAj2aFNyKlnKG6s8bVf4ipygEawIutRMZQAAVr3HX6QuTinoVMpxVX+gVElhqIX8IrSMwbbM5bVRZhbkDE+JED2YYnxEBhbv2tBWGSUy5WYPdu7AMzAdYXpG1eOH+yriOmM2StA/UABrzB+kc5rqNcvwqB7xsMb4gEtUpnOYqJsdAwv5kwXTTJVSm7PGvDNwin+TFdHO5OFLVcB49TSFJ8JIPSOgycNEpTNaAsbwQPnQNdY0LKpSo7kgDFcbAHhHpFXCeKf6ntCrKoWBg6RwbPWGKGED/2cEEhykxNwx4+i32W/I6BhvEaJpKXAX/8ALqILnyQrUdf4Y5kMLXKLgk9Y12C4tNKQmeG/xVz78o87JjUm3EjkhHuJ5X4OUuRcOLbwBKoMivaSy4a7WPUFPTSNQVEe9eFxlsTls/lCY5KOmCE3Ho+ocUCh1EN8KnxmqigUFZ5YZW/I94Pw6rVmHgY9Tb+PCqKcyb7HdZLdQ9Pj+8ey6frF0kjISQ7N84rnVfLTlYekO07dHMs9iG63ilWUX/nSKP6jmFkt03/eJJnp1JAHM/beClKXYCypxISJS5gGYgOA/vKayfM69IynDlVOnv7VLKJJPcw8xCWqbZJbyt3gSjwOoQXBHMNF6pUUgklbEPGv4ezZqCuURmEcmmUs6nmeNKgQd479LqKsFlAERXUYXLmj/UQH6iLqfBVQ7aZw2dxBMKg220diwyQUIQjVSUgq6qN1N5lvKBsQ/DiQRmQADytDukozlC7W964dJ3dN7HnEcslOqVAE+LDPMSCDpZJDAEs7Nq4Z+0N5coolJTfTTk94FxOjK1lRU1hlCbdzrr9oLmqUpIADsPVokjRkncEkZ2rxWnROEucQ+UEPyJP2htRppTdBSO0ZbinheT7cT5yrLKUEHw5SE2boWPnDzA+CKUgGXMP/AJPFeHiqZkY1qshFiC0CSJqVAg7QxXwsEjwl4A/pplv1hUuL2A6VMkICbARjOIsHUVZkpbuQI2cpOZMZ3F6dSVHOSftzjRlnasXaElNgoUzqS/cQbO4YWQBtAU2R6RdR4iuX7qnHI3ETxuPaDyDEcOzkp1zDkdfI7wqnWOn85Rq6LieWq0wezPMXT67ecY/HMUTLrEocZZrsXs+zd4lnxW7id29BcqYDb+CDKelGo/nK8K8pBIbvDjD51mfyjJBy5UAnUzAlCsxYWaBFVySkBIJto1v2g+tlZwza7HpA8mk2AYaRWc3F3+jhemnWrS3XU+UTl4cQbB+alfvDuTSju4+P1iyYQ1+VmsB5RyyHAFJh5N3sNSRYX25mH1BLS3IWsNe5gPOVEOSEjQaDvCDjHjH8qj2cskrIvp4E8z/uPwEXgt8mFI0FdVykvcRlsa4tkygd45TP4ynTZ2Uq8PpG6p8LlTJSM0mWslKXKgXVZzfNY9ovNqCTaHUdbGOFYxLqZYmFiCSLkgpKSQws3lBtPSsSqWcwu7XYjUHr0hThuCpkZky1LRLWXyFRUkLH6gol0uGsX0iYlrlKzp138Vldz1jJJrkVgk3TGS0uQzggsoas4uL7aQZlAGnwHzhZSFg5DqdyHJubkkm8EprpynGZIB0AAsOxjuVdhmt66Oe/ixi6CEU6SCsKzqZ/AAGAPUu8JOC8fMkHxns8dUNGQNfgL83teObfiNTSJPszLlplzlkk5CwKBuUjwg5twBoY04ssZ1jpiUn2aam/EJQPi0hzQ8WSqjTURxXDqNc4+8YeYWuZSLOYODvDZYJdPYzUa0j9TkARRW0SZqGV5HlGW4m4oZLS9YyEzjyoSlnhpNO0Q4SZpa+jKFFO45bjnCxaL8jz+8Zn+65hXnUtzy2jQ4fiCJyXSb7jf/iMEsfHaOlBxCUJO/kRf1gWvoEKtMSDuDyPMHYxcmeUnp8DFik5tRa3S3aH+3x12KiKap0gEpOUMFFwpuRIsrvHtNiaUr5bF/od48Xhr3T6bx7JoClSSoW1aM3KTmrRw4pKkKUHLAkeev2gqpnlG3yMATEjwsGYv6F/qYoqa4ElvtGibS7D6C/6h+kBjz5x6KgaqLN6RnqiuUPdTmN9wkDurbyvCo0s2YrNPmlTFxLR4ZY+qoSHHsMVfY04p4ymywEUksrWf1FLt1SganqbdI57W0FWpKpkxMw5nKlKSq5OpJbnG/lEmwHpaHmGIIa5/nSLrNG6oZTUfRxvA+D6ib/rJSkoU7EzEpJYsfCS+xjd4VLmS5YTMQpJRZ3sRsQoWO4h1idMJJCUIAScxCRYO7q10uX84olUpUSUKIto41fcfCI5Mssj40OvIkMZQktNScpAdepDWPh3DEl4vmUCQAtBCkEBiD/He1oV1SSlTKSw5hurxTSoKVOkqAUfEAba7g29GgKVakaFwmqemGzZc8LHsVFFhmIY3Ds4UDz2iSMPUXVOmqUTrdv+B2i6YlzrYekVqoxfMQP5zOkdTkqFU5tcUWV+IZUpABOwCQ5Pp7o6mMfxPwGapXtkqVmZr6ADQdhGrkUwUfDsz87xZXVqKaUqaosEDMfoG3JNoMG4S8eyTTXZxOswyfRLvo+vOHWE4l7f3hGir8Zpq+VlJDn1hJR4cEKyI9ekbHJSXktoKOiVtIF7wmxHB0qTY3j6ZMms0CATQXMSba6KcGZfEMMXLLvB+F1i0JChZoa1lAZmsBzaIoF9IaWXlFKgcGts0GE8RJn+FVljbn1EPaea2t9mjjuLVhQoezJBB1Ea7hrjhCssuoss2C9j3GxiTwuuUTPKO9G+kTcxYaC14ZSZIFwNRfaAKFLh0Moa2LvF/tSDe3PWJNKK2TL58pgDqH0hMvB1Oddfgb+mkOJ88FLDp84MVLGUaFXmw78+0LKNxD6EH9EYPFf9MvD9M8AXvpfr22iE+YNheM1ST2AWSqRoYUkm7nr5CK5gCfEosOenqYTYljuZJRKsNCTqR05CNeODUebWkFRbBOIaybMqAUAKlJBSWPiJJBK23GmjwLVJmAhSFlCh5OOvOGVGpBYKIGgvbpaCK7DyBofqNN+UGVzqUezRBuFOhbJxmXMOSaMi/Jj1H+L8jBwpQNDrYQsqKJNwtIMXYLRZVkbAFi5LdIWU7W1srJwkrWmULkVCyRLUUpc+8AzA3bpHsvhUEvNWVPq1gO43EMFJmPY25NEDKmfqWw7wLbO++fSPJ1XT0kslS0y081HXoBqT0Ecq4042NWfZynTJBdjqs7FQewGw9Y6YvDUzDrnI2IBYHoYhUcISJqWmyUEHfKEq8lJYiK4suPE7knZKV3s45gVKpcyz25RpsI9p7RRyKbQWh5/bSKIlUsEhROUEuddCd4dYdiyUBloaPSkpTXKMbQydGswPhmXOdcyZ4R+hJZXmdh2hpPwiQkeCUnzufN4wE7Ely15kKKTzH15w6oeM89pwA/3AfMRDLJNUimbBle49DOfhQNwgDsIVVOGpuCgf+P7RoZNclQ1CgdxFUxYOkefLLJaowcpezD1vB1NMPilgH/aSPlAkjgGVLVmSpRO2Zi31jdTKVJ+8Voom3gfe6CpNbMB/aNQiYVyqtUvokEf/AGYxpMPxKoSAmc83/eEhJ8wLGGs+l56x9KkbdD/xDxn9vjJnOV9noqHADM589CIZy5pIBGn2gFMhh5W9XimWmYFkpUMpYkEF3Iu3pFfrS1EPcRjULZLn+fSEdVxIEOEArUNhsepH0gqqRMWNbDYftEKHDVFQSAzns3WOlp00dBxXaEEidVVEwCahYQ51ZIHYPq8P5OBoY5ibhrfeGlLh4DkkbN1O57QT+SB0cxWfynx4paC5v0Kv7YlKICgtRH+5tdHy6wykUOROQOU7JUXCQzZQTfqxMMpMoAsln/xTyHNXOJ1EtIDksetgG37dYjGOvFHc5VRnK6mlqJAUAsMcrh+7cjAiZXs3YOwPQ9oV4u82aZqHBSGS1iwPMbm8MaSYSh2IJ539YSUk/wCzS4x4qSe/wK/Z1Kj4XCTso3HaIy+HJpfPNIHRy33hwmZNOjd4kaVf6lN9vOF8n0N98vSRTh9AiQGCiSdXOsEVRJT4SklnYEP/AMwMUygoOXPd78+g6wYKJOtvuIWuMrlslLlfKRmqyrzN7QMQdDZvKBZk5JVtDLifEZUtI9oR4dByfaM9T8VUoV4gW/6Y+h+P8rjipxKRj0wypQ5tEU05MLRx/I3SfSITfxDlMyEEmPLeKR633QQ5ppsyUcyS3y9IeYdxUlYZYYjcB0/tGCRX1NRcIKUc42uEUuSQcwAg/Ra8jHmhDK9IeIqAq6VOOcXprGHfSEWGCXJCis2V5QjXx8gTij2S1pFnRe3YxgeC9oxZviSx7s3Jr0s6tYjLrAo2Ft9oS0dfLmjMMyf+oFPzg2UthbrEONOjK7Q3kqSoG3QXvHlBKKk6OxPo8ByVsz9HgnDppCVAHw5m87/SNMJ6tDLaLlUge5Zv5tFqcqdPt3iE1b/zeKVpjqbdsQITVAHZTbfzWILr9f0u9htCuorES/eNxdhcntCX+5pc5eVJKSG1sb9IZRjVMaMZS6NZMx1EhLqV5AOT2EJ/7mRWeF8n+0kOe/MwoXLJuASfXnFEzB0rL5MquzQzytKvRfGoLUhwnDCC4NvWClVCEBlEj4wFg6jKGWY5BZjfwvbQ7aXg6bOCf0v211hHV2M0k/yhavFJ5KvZAqB905Tb4jaPDRVU331BA5P9E3hiqsL+FBbmYipU1XQekDk+kU++ukD0mCSZV1nOeunpDaVPlKcqmJcPlQD/AAN0hMqkv4lPqCO14tOHAXYX7+d45ady2LKTe5GTx6g9qSkvqTeMhjGCLQWS7Bo3uMVeWYA7tbsXuICxumK5eZG7R7v3wcU3rQV1sxKMDJDtGj4a4YSVZlaRCoWQAlIJJswFz5DWNhwhwpULCjUJmSEJYXSyluHs+ggNlnwhbYdklS0MGjJ4lj88LCZMpc0DXKC3rpG+n0iZQPs5YHVXiJ9dITz5qzuWjHm+QoGaXyv8ULabHFzRlmUk1GzkAgebxVLwUyZ3tJWQ5veSdvPnDABUT9mpt48+efn6pCP5En2G0OKZUZVIB6bQNNxBZP8Apy0S/M3+LfCK5Urn/wA+cFS5fLTl/wAwsafZNzbPKmvm5VWSFNsIrk4kuWUnLnCh4hu9rv3hpLkAl7EHrp3EC09JnKxug/BhFpRSuvYYvxaCVY2kD3FFXIsP+YDOLLUboDHa/wB7wRLwwnl+0G0WCvc/tEW31EmJar/VIJQLBrcusejBUp8fsUBVvEbq+Oka+joUISxYkkktu2gPSCZtIFkklPhu2w9IKVJv2G2Y/wDKqb6eQguRQ8w0aJEhBSTlL37RH2TBlbX0+cOlJ/0AUflMoMCVS0pRmUHbZ2duTwwr8QSrwpILFixFuneFM6mkqLqYnqfkHtAkvRbHS/kAr4oRolLq6/blFC6ipnMEpYc3KR35v1hsDJR7oSPKC6KZTrczpzNolKSS/N20gq7qJp+2C/jH/YlpcCCS81alq3AJA2630ijGMWASZchQSrTP/j/07P8AKL8RZUxgtWS7ABgR2hXN4fCn8Sh2GnxhP22cp3uQmnYNNQl8+fvFNLjqkf6a0mHlPgc5LupMxI5O4HUG/o8LsYVKRdVjHq4fPG/ZzlyOh/hnw7SezE4LE2cwdw3s31ASfR4309QA5xwPBatSWKFFKuhb5RuKbimelOVSwpuYeNGTJGJLLik2PMYlZg8Z9VP00gqVxEJtlN3ZoHqsRlgsS0eJnVytGZwl+ClVOLQR+XsADbWBPzSF+6oHzic2byjK7SFpokqUkHS4i2WsAswvAQmHM/KCnJ8zHRa7CMaYHmLct4ow1KhOmk2BZ+20VhR/npCqp4h9nUJQBnQQRMUljlP6bbtd+8XjOL0kPGzUKF9THom/z6wEivlqDiYlu8VrxaUnWYk6lgXPoNonxdi7HUkXvFiQkWLF3J17tGVq+NW8KEWFnVob8oTYpiE2eg5ZqkPsCwPQtdotzhChowbZuqnG0S0skks9gOZ9IzMzilUxRSoFDbN5+9GZpcQnSSAu6erqHkRcRo8PAnJzBIA6EHvppDSyNrx6LPDx2Xy0gqBSGzXsNTEKinlBSQuxU/7xdLYKYsGDAaQJUYR7Q+KYsjk4tEu+zocW/JlxXThxmT6gwLOx+nlve0R/t6Qn3iX6q+0V/k5CfdTm0dw9hsHMFSivRZfT+yA4gStQEpBULfp+vxhlTuR40ZRre5fsNIiKsaIlENyYBvSDEVQA/wDTJPN+kB5FL9CylF6SoKw2iQrMVKAJ0Buw+kZXibgkTVuTaHJoVTLICwvUDn5jSHtDhM3KBNb6xpw5FGPi6BFxS2c1plyJUtyfEIIwqaqakrZTHS2vnDPCeEESUCZUgTFquEH3U73G5i+qqCoNYAaAWAh8uu+wTzpaiBmcUi7DsHLfKAF0ucuc57kAQxyDe8WlmsPsYSEb3Jmd5ZMToolBQUmWHDMXL3+cFVdRUO6gzcg2nbWDpc/KbA/z5xbkXMZ2B21b+dYEscZLTYvNvsUmfPDXAs40g2RiqsviKs3OzRZ+UVYWAd226sRoH26xOVQDz1Zjfz28oiqg9f8AThbX1ExYUyiQANOp3a0fYbS5nLblz+25hwaZKULCm02c9nMU8PynkXBBzFWnMnSKaKr+DKl0YJNm+A7n4BohLw4kiwfa3rdocS5A2+v1iZpiz8/i+l3tCuEZbZG2hFOpLsoA/cRWKZOwPrD00dgPjaIf00vaM88dHWxSE7X82Me0lMlKsySUq5je+hGkMlYeY+/JnUj4coVUh1kkj6VK9olSlMBe/Jt3iMqmla+1LWZlFomiQoO1n17coAHD6C5VMWL6eH7RRU9stjcZfydBVTU00sXL+b+cL53EcvSUhztqflDGk4VlgZvZEj/KYWT6qYRYqfJlBkqSW2lpDD/vLD0Bgpr/AMr/AGVvEuk2J/zNWv3UFIOpPh8w8aHBqKcUAKyqPMOw6k7wD/WinSSCX1Uon4WaLpnGNStDCVLSGI0NvQ2g1yW2kdKakqSSNnw/SoTmKbq0KvoOQj7FkzJbLQnOncbgn6Qu4Fq1qStCkBISxzB7k7F41KkwsWl+0Sq0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3560" name="AutoShape 8" descr="data:image/jpeg;base64,/9j/4AAQSkZJRgABAQAAAQABAAD/2wCEAAkGBhMSERUUEhQVFRUWGRUYFxgYGBoYGhcXFhcXGBgXGBcXHCYeFxkjGhgUHy8gJCcpLCwsFx4xNTAqNSYrLCkBCQoKDgwOGg8PGiwkHCQpLCwsKSksKSwqKSwsLCkpLCwsLCkpLCksLCwpKSwsKSwpKSwpLCkpKSwsKSwsLCwsLP/AABEIAPAAvwMBIgACEQEDEQH/xAAcAAACAwEBAQEAAAAAAAAAAAAEBQIDBgcBAAj/xAA+EAABAgQEBAMGBQMDAwUAAAABAhEAAwQhBRIxQQZRYXEigZETMqGxwdEHFELh8BUWUiNi8XKCkjNTssLS/8QAGgEAAwEBAQEAAAAAAAAAAAAAAQIDBAAFBv/EACcRAAICAgICAgICAwEAAAAAAAABAhEDIRIxIkEEE1FhMnFSkaFC/9oADAMBAAIRAxEAPwAegqk5esfGYXcaRncAmlRvGyFA6OUefG7Jy0wPDp8uZMyTpvsknReXMHcWNww1v0je1WC0hymVLSlQDhaDlV0IUksflHPqPhwTFnNMaNUjDVUSE5VLWggEpLWJ3T/LxfLN8N9HN60WVE9SLLGZPPRQ7gWV5QzwupS4Ughh8XgKXXonBwX6MxHcaiBhQEF0Ep3I29HjzXLdonZqKzFESVsUqL3DJJDeUAYlxhMUMlOgoJ/WoXHUJ+8EK8UoEm6bO3pE6PD89z9ho2140wm3pBujnFdwRWrEyapQVqVLUp81ndrltowczCZpWcx0O2kfobH6imlyCioWfEGyofMbuyQNnjIUPCvtb5ChJuAdW2fnFJ2nSHb0c4pqCYhigmNvhuHifKyzA5jUyODZaBpCqWpKJpSLQUJZzniLgVEpWcaatE8MxCQlLEAR1CuwxM5F45nxNwGkKzIJHyjpw5+x4sNRPkTNAmL5FKNhCLAuHFS7rJMOp2IJlRnlGlQH2JsY4QnTnVKu20ZnC6ZcuaUTUlDG4Mde4RxQZ2VoY1HEXAkiqTmyh2sRqPONcJJwoPI5xg8uSAGF4emqSlPKF87A/wAmWW5Gxj5aVTLJ0iUpcDuPI01Go+zTfUP63i5UgHWPES2YAaAD0tElLZBPUx5nxm5Zm/7OfQFUSwnQRdQ1oIYiBJlVlBJjMV3FgStgC/aPTkvwDsDw/BTLmPtGvTSqUhhygTD56VgF4dyiybRRQtiNnPMQrp1LNcLIu4I2I0jXcO/iEmqIlT2TM2OiV/8A5V03hRxFQe2LNGUPCc7N4R8dISST0OqaOq4hhYJzy/ArmPqIjQYzlOWaGO3+KuxjMYBxJNlESavMdkzGJ8l/eNYqmRMGx06+kYZppiNUO6GqSvMkWceTj6wvl1U8WCkgdAfkYGoZIlLBBVbQEltoZVmULZvjq/yjlLicCS8OdWaYS+5N1Hy1h/hBAYF99de7QHTEDRh1305x7OxVEtKgPEo7AsT+0aoa2w2X49jCJUsuRGEpa9ExZUDqYxXG/FE+ZPKFpWgDZQYnr2g3hiSVMXUOsVd1YeOrOmU04ZdXimto0qF2iNDQnKLvBExLRaIgnUmWm0KMXp5RS7DvD3EcGM1JyFlfOOd8RVk6mOSakjrsfOIz7pDRRKpxMymKD+0dI4D4z9qkIWb2jh0+pUvQw+4axFUlYUbRJ3HZoWPkv2dx4kwpE+WbRhMKolonZDom57DQd9I1+D4sJ0twdoBmUxSpSyPeLDsP3MSyTuLfsnGTVoql1KVLUhJcoIB7kPA+ISZiiMmgd+8TUopbIAxPi2s3zdvSNLgCAZSs7e8W9BGL4+pjNLs5ziFPN3jN1c5KTdnjttamQxzERi8QpaFS2OQnyj0FTd9AUkBYLw+qnSPaFzD4VQysI1y8KRM1EKsQ4dSi6I9Bpvozy2ZU4YsqKnaHkuhQUICkpzAXKbb7xTRYZOmTFJOZCAHCsuZJI/Sbi/KF2I1FRSrGcCYg6s6S2lnsfWMuZUhlaLKqnyFwLjdr+fOLF4wkgZwJax+oWQvv/gr4HpE5dUiYnMCG+I7iB51ClQbaMfPVM6/yFor3sz9YtxjN4VIIbKLH6EQkk0C0KZKrciHbtGhsUJd7RN6TOFslUwjxG3IRH2Bd+sMipINg/d4mGOoFuX81isZOSoBnMd4b/MLQGfKmzg2uT8YKwvhZcoANGxoiEh125D9ogvGkEsItGLXQwHTYepIvFFWg7QYqqUe0DKU5jTGxTOVU6bKXmzFuUGzkSK6UUTACSN4jxBUpSgsHMc6Xj86VNCkpLPEsqadxHim0H4n+F8yQSqUcyP8AE6jzjJ4jMKDlNiI7Rw/xXLqZYCiM0Yf8Q+FnmJWgakA9ucRU7lTL48jWij8OsVn5mAJQN/pHRMSrjlKiQnKk7Ozh/XQxjMIWmmTLlS/eUUp8zqfnDfiGe0lTH3vDzd+naI566Ryjci+jxHRJUFEJBKtjm0IHKBcYn1iS8lihgRe77lojhcx0k5QAPCnQHKm1+sZvGeMpsubMSGypUUjXQQmCC5MbJGnSBcVrq0ghecdoy3tJiF5iVg9XhtN4+WTdPpEK3ioKTdHLURrUZRdOOgJH6clFo9nUwWIwfDvG6ZyQ6mMa6RjUsj3o3KdGTrsX4jXezYAKtbw384pqZomoZQBDWfmfkYbzqqWBmIjOYljsh7WOmmsQyx5bQyja0JazChLUVSvCfV+h5iPqaueygyuWx7QwTVpV9jr8YEqsPCri0eXK06YtBKVIID6wRUJKZLp8THQW+e+sJULUkjO9t2t5iHVLNzoISytNL3EGKCgeVJUq/uh9T9tTBompS4QCo6BR+gj5NKrW46Gwi2Wltm00F/XX0iqy/g4GRTzCQ7vy3/bzgw4SSHSH7QSiYMoAASn4nufpBCZqikhFgxD/ADaL44tOzhZJsOceTZ6QNIrq5MxA8IeE0yesHxAiLqaQSyaM6vELRnuIUSQNoZYziqUosbxzqtnLWTqYEpFoOhZWYuqnnZpRb6xvaPiYzad5ou0Yal4XnTlghFhe5jXyOHpy0tlYDYGI5VGk12Nrsjw2TMq8xc5QpQ76D5w24hn3ljZySBpYPfkLGI8N4QZedShdwkPyTcnpcpv0ML8fWVTso2Da+V+sZpeUi+FcpjfC5Z9lYDMsu7FnN45Vj+Ikz5oP/uTPgox2SWjLLQLCyWP1jl2I4bL9vNWv9Uxaul1GK4JRjJtiS3J0LsIoBMIMauZgSEgFTNCaViiJYZEBYjjc1fhdhGhcsrovjmowo2sj8LKtEr2iJp5sOUavg6UU5UzMxW7cz5CNLwvixWgoVtaBK2lAmOmygXBFj5GL2nUkJ9Ktpj2vpQlJILttp8oSLrqZ2mSyg82cfeAZHE3j9nPLHQL2PRX3gqtlJXdntZt/PeM08lGGSlEZzKWSuWVIIUOY2P0jNU1bmJGb3SxDQKZa5ZJSSO1vIjeAauctJ9olIJ3azjd4hOSyIWK5GlLK/m8FUCCktpYmENNWhQBSf51h/QTtHLxngnYCmZNI0iCalt4GmyFOWUWctYczvFsjDmLk5tLkv8IqlEBbMr1EWHn/ADWJysRmaRdKo3277drxL8uAdtdNh94tKX4CDKxwj3vjHsrFpSj4mivHMMlTUuCQuzqFgebjn1hDKwBCS+cv3h2rVDD3GcBlzk2AjPDAUIsRDY4qmUGzfGFmMYqVS1KSHtEqp7OWzNcQ8SppQRLZ4lwTxJUzVZlI8B3gfBOAhWAzZyi5uByvG2oEyqUIkoAzGwHb+PFGoqP7HaCZ4dZOnT5/PtGNmeKpDXdT26OwJ6RrZ1RlSSbau2kZfAJmeqzAW17BrHvEEr2bfjLinJmkngBIDENcvcW09Gjnn9Am1IzAO7nXnG44mqskmYobIU3c2Hzjn1FxFOkjwswi+LHezPF+z6dwHVp0lgjoYE/tere8lUaaj/FNSSBMRbpG0wXjmmnhywMbf4C83ErwioXLWwuTsIcBE9RJ9ks/9pjGYXi60TRMdruI6NQcUiaAUrBU3iTy7RKE4KOjZ8ibhToyGJ0JzeNCkklvECI0lJgRRIcG+v8AOUFYnPE2WRcvp0hD/U5tMopBzy/8Sdmex2if2426Zk+2MlUkEzA9iL/zWA59ALxRiPEiLLS45g6iJ0mJomjwK7jeM2XHxXKO0Snj47XQAvDVIOZHmDof3hvhlUSQMpT6MNIskoftF8umZrRCM3ZMvm5QrfR4r/MpOhiqsq0oWAp3LemkBzAVeJAdPPQesVUDvYzCz3gGvxnKFJQn2qwCMuwO2dW19hftAypMxQZSiByTZ/MXPrHn5RrAWFvW7MIrXFB0jDVFdWSyPbkpCnazA82L9YjJxpTgBWpjfYtwkislGUpRQQcyVjVKgG906g7iMJL4NXTVKkKUJiUEeMAgEsCbElmLjyjr8bKpJjufhntJYv4rRpMGwc+yyqD2jNL4llSVBKjEh+IiUTAEEGDGfLVDSVGhr+HJ0pBMm3RoxeCS55rlKnAj2aFNyKlnKG6s8bVf4ipygEawIutRMZQAAVr3HX6QuTinoVMpxVX+gVElhqIX8IrSMwbbM5bVRZhbkDE+JED2YYnxEBhbv2tBWGSUy5WYPdu7AMzAdYXpG1eOH+yriOmM2StA/UABrzB+kc5rqNcvwqB7xsMb4gEtUpnOYqJsdAwv5kwXTTJVSm7PGvDNwin+TFdHO5OFLVcB49TSFJ8JIPSOgycNEpTNaAsbwQPnQNdY0LKpSo7kgDFcbAHhHpFXCeKf6ntCrKoWBg6RwbPWGKGED/2cEEhykxNwx4+i32W/I6BhvEaJpKXAX/8ALqILnyQrUdf4Y5kMLXKLgk9Y12C4tNKQmeG/xVz78o87JjUm3EjkhHuJ5X4OUuRcOLbwBKoMivaSy4a7WPUFPTSNQVEe9eFxlsTls/lCY5KOmCE3Ho+ocUCh1EN8KnxmqigUFZ5YZW/I94Pw6rVmHgY9Tb+PCqKcyb7HdZLdQ9Pj+8ey6frF0kjISQ7N84rnVfLTlYekO07dHMs9iG63ilWUX/nSKP6jmFkt03/eJJnp1JAHM/beClKXYCypxISJS5gGYgOA/vKayfM69IynDlVOnv7VLKJJPcw8xCWqbZJbyt3gSjwOoQXBHMNF6pUUgklbEPGv4ezZqCuURmEcmmUs6nmeNKgQd479LqKsFlAERXUYXLmj/UQH6iLqfBVQ7aZw2dxBMKg220diwyQUIQjVSUgq6qN1N5lvKBsQ/DiQRmQADytDukozlC7W964dJ3dN7HnEcslOqVAE+LDPMSCDpZJDAEs7Nq4Z+0N5coolJTfTTk94FxOjK1lRU1hlCbdzrr9oLmqUpIADsPVokjRkncEkZ2rxWnROEucQ+UEPyJP2htRppTdBSO0ZbinheT7cT5yrLKUEHw5SE2boWPnDzA+CKUgGXMP/AJPFeHiqZkY1qshFiC0CSJqVAg7QxXwsEjwl4A/pplv1hUuL2A6VMkICbARjOIsHUVZkpbuQI2cpOZMZ3F6dSVHOSftzjRlnasXaElNgoUzqS/cQbO4YWQBtAU2R6RdR4iuX7qnHI3ETxuPaDyDEcOzkp1zDkdfI7wqnWOn85Rq6LieWq0wezPMXT67ecY/HMUTLrEocZZrsXs+zd4lnxW7id29BcqYDb+CDKelGo/nK8K8pBIbvDjD51mfyjJBy5UAnUzAlCsxYWaBFVySkBIJto1v2g+tlZwza7HpA8mk2AYaRWc3F3+jhemnWrS3XU+UTl4cQbB+alfvDuTSju4+P1iyYQ1+VmsB5RyyHAFJh5N3sNSRYX25mH1BLS3IWsNe5gPOVEOSEjQaDvCDjHjH8qj2cskrIvp4E8z/uPwEXgt8mFI0FdVykvcRlsa4tkygd45TP4ynTZ2Uq8PpG6p8LlTJSM0mWslKXKgXVZzfNY9ovNqCTaHUdbGOFYxLqZYmFiCSLkgpKSQws3lBtPSsSqWcwu7XYjUHr0hThuCpkZky1LRLWXyFRUkLH6gol0uGsX0iYlrlKzp138Vldz1jJJrkVgk3TGS0uQzggsoas4uL7aQZlAGnwHzhZSFg5DqdyHJubkkm8EprpynGZIB0AAsOxjuVdhmt66Oe/ixi6CEU6SCsKzqZ/AAGAPUu8JOC8fMkHxns8dUNGQNfgL83teObfiNTSJPszLlplzlkk5CwKBuUjwg5twBoY04ssZ1jpiUn2aam/EJQPi0hzQ8WSqjTURxXDqNc4+8YeYWuZSLOYODvDZYJdPYzUa0j9TkARRW0SZqGV5HlGW4m4oZLS9YyEzjyoSlnhpNO0Q4SZpa+jKFFO45bjnCxaL8jz+8Zn+65hXnUtzy2jQ4fiCJyXSb7jf/iMEsfHaOlBxCUJO/kRf1gWvoEKtMSDuDyPMHYxcmeUnp8DFik5tRa3S3aH+3x12KiKap0gEpOUMFFwpuRIsrvHtNiaUr5bF/od48Xhr3T6bx7JoClSSoW1aM3KTmrRw4pKkKUHLAkeev2gqpnlG3yMATEjwsGYv6F/qYoqa4ElvtGibS7D6C/6h+kBjz5x6KgaqLN6RnqiuUPdTmN9wkDurbyvCo0s2YrNPmlTFxLR4ZY+qoSHHsMVfY04p4ymywEUksrWf1FLt1SganqbdI57W0FWpKpkxMw5nKlKSq5OpJbnG/lEmwHpaHmGIIa5/nSLrNG6oZTUfRxvA+D6ib/rJSkoU7EzEpJYsfCS+xjd4VLmS5YTMQpJRZ3sRsQoWO4h1idMJJCUIAScxCRYO7q10uX84olUpUSUKIto41fcfCI5Mssj40OvIkMZQktNScpAdepDWPh3DEl4vmUCQAtBCkEBiD/He1oV1SSlTKSw5hurxTSoKVOkqAUfEAba7g29GgKVakaFwmqemGzZc8LHsVFFhmIY3Ds4UDz2iSMPUXVOmqUTrdv+B2i6YlzrYekVqoxfMQP5zOkdTkqFU5tcUWV+IZUpABOwCQ5Pp7o6mMfxPwGapXtkqVmZr6ADQdhGrkUwUfDsz87xZXVqKaUqaosEDMfoG3JNoMG4S8eyTTXZxOswyfRLvo+vOHWE4l7f3hGir8Zpq+VlJDn1hJR4cEKyI9ekbHJSXktoKOiVtIF7wmxHB0qTY3j6ZMms0CATQXMSba6KcGZfEMMXLLvB+F1i0JChZoa1lAZmsBzaIoF9IaWXlFKgcGts0GE8RJn+FVljbn1EPaea2t9mjjuLVhQoezJBB1Ea7hrjhCssuoss2C9j3GxiTwuuUTPKO9G+kTcxYaC14ZSZIFwNRfaAKFLh0Moa2LvF/tSDe3PWJNKK2TL58pgDqH0hMvB1Oddfgb+mkOJ88FLDp84MVLGUaFXmw78+0LKNxD6EH9EYPFf9MvD9M8AXvpfr22iE+YNheM1ST2AWSqRoYUkm7nr5CK5gCfEosOenqYTYljuZJRKsNCTqR05CNeODUebWkFRbBOIaybMqAUAKlJBSWPiJJBK23GmjwLVJmAhSFlCh5OOvOGVGpBYKIGgvbpaCK7DyBofqNN+UGVzqUezRBuFOhbJxmXMOSaMi/Jj1H+L8jBwpQNDrYQsqKJNwtIMXYLRZVkbAFi5LdIWU7W1srJwkrWmULkVCyRLUUpc+8AzA3bpHsvhUEvNWVPq1gO43EMFJmPY25NEDKmfqWw7wLbO++fSPJ1XT0kslS0y081HXoBqT0Ecq4042NWfZynTJBdjqs7FQewGw9Y6YvDUzDrnI2IBYHoYhUcISJqWmyUEHfKEq8lJYiK4suPE7knZKV3s45gVKpcyz25RpsI9p7RRyKbQWh5/bSKIlUsEhROUEuddCd4dYdiyUBloaPSkpTXKMbQydGswPhmXOdcyZ4R+hJZXmdh2hpPwiQkeCUnzufN4wE7Ely15kKKTzH15w6oeM89pwA/3AfMRDLJNUimbBle49DOfhQNwgDsIVVOGpuCgf+P7RoZNclQ1CgdxFUxYOkefLLJaowcpezD1vB1NMPilgH/aSPlAkjgGVLVmSpRO2Zi31jdTKVJ+8Voom3gfe6CpNbMB/aNQiYVyqtUvokEf/AGYxpMPxKoSAmc83/eEhJ8wLGGs+l56x9KkbdD/xDxn9vjJnOV9noqHADM589CIZy5pIBGn2gFMhh5W9XimWmYFkpUMpYkEF3Iu3pFfrS1EPcRjULZLn+fSEdVxIEOEArUNhsepH0gqqRMWNbDYftEKHDVFQSAzns3WOlp00dBxXaEEidVVEwCahYQ51ZIHYPq8P5OBoY5ibhrfeGlLh4DkkbN1O57QT+SB0cxWfynx4paC5v0Kv7YlKICgtRH+5tdHy6wykUOROQOU7JUXCQzZQTfqxMMpMoAsln/xTyHNXOJ1EtIDksetgG37dYjGOvFHc5VRnK6mlqJAUAsMcrh+7cjAiZXs3YOwPQ9oV4u82aZqHBSGS1iwPMbm8MaSYSh2IJ539YSUk/wCzS4x4qSe/wK/Z1Kj4XCTso3HaIy+HJpfPNIHRy33hwmZNOjd4kaVf6lN9vOF8n0N98vSRTh9AiQGCiSdXOsEVRJT4SklnYEP/AMwMUygoOXPd78+g6wYKJOtvuIWuMrlslLlfKRmqyrzN7QMQdDZvKBZk5JVtDLifEZUtI9oR4dByfaM9T8VUoV4gW/6Y+h+P8rjipxKRj0wypQ5tEU05MLRx/I3SfSITfxDlMyEEmPLeKR633QQ5ppsyUcyS3y9IeYdxUlYZYYjcB0/tGCRX1NRcIKUc42uEUuSQcwAg/Ra8jHmhDK9IeIqAq6VOOcXprGHfSEWGCXJCis2V5QjXx8gTij2S1pFnRe3YxgeC9oxZviSx7s3Jr0s6tYjLrAo2Ft9oS0dfLmjMMyf+oFPzg2UthbrEONOjK7Q3kqSoG3QXvHlBKKk6OxPo8ByVsz9HgnDppCVAHw5m87/SNMJ6tDLaLlUge5Zv5tFqcqdPt3iE1b/zeKVpjqbdsQITVAHZTbfzWILr9f0u9htCuorES/eNxdhcntCX+5pc5eVJKSG1sb9IZRjVMaMZS6NZMx1EhLqV5AOT2EJ/7mRWeF8n+0kOe/MwoXLJuASfXnFEzB0rL5MquzQzytKvRfGoLUhwnDCC4NvWClVCEBlEj4wFg6jKGWY5BZjfwvbQ7aXg6bOCf0v211hHV2M0k/yhavFJ5KvZAqB905Tb4jaPDRVU331BA5P9E3hiqsL+FBbmYipU1XQekDk+kU++ukD0mCSZV1nOeunpDaVPlKcqmJcPlQD/AAN0hMqkv4lPqCO14tOHAXYX7+d45ady2LKTe5GTx6g9qSkvqTeMhjGCLQWS7Bo3uMVeWYA7tbsXuICxumK5eZG7R7v3wcU3rQV1sxKMDJDtGj4a4YSVZlaRCoWQAlIJJswFz5DWNhwhwpULCjUJmSEJYXSyluHs+ggNlnwhbYdklS0MGjJ4lj88LCZMpc0DXKC3rpG+n0iZQPs5YHVXiJ9dITz5qzuWjHm+QoGaXyv8ULabHFzRlmUk1GzkAgebxVLwUyZ3tJWQ5veSdvPnDABUT9mpt48+efn6pCP5En2G0OKZUZVIB6bQNNxBZP8Apy0S/M3+LfCK5Urn/wA+cFS5fLTl/wAwsafZNzbPKmvm5VWSFNsIrk4kuWUnLnCh4hu9rv3hpLkAl7EHrp3EC09JnKxug/BhFpRSuvYYvxaCVY2kD3FFXIsP+YDOLLUboDHa/wB7wRLwwnl+0G0WCvc/tEW31EmJar/VIJQLBrcusejBUp8fsUBVvEbq+Oka+joUISxYkkktu2gPSCZtIFkklPhu2w9IKVJv2G2Y/wDKqb6eQguRQ8w0aJEhBSTlL37RH2TBlbX0+cOlJ/0AUflMoMCVS0pRmUHbZ2duTwwr8QSrwpILFixFuneFM6mkqLqYnqfkHtAkvRbHS/kAr4oRolLq6/blFC6ipnMEpYc3KR35v1hsDJR7oSPKC6KZTrczpzNolKSS/N20gq7qJp+2C/jH/YlpcCCS81alq3AJA2630ijGMWASZchQSrTP/j/07P8AKL8RZUxgtWS7ABgR2hXN4fCn8Sh2GnxhP22cp3uQmnYNNQl8+fvFNLjqkf6a0mHlPgc5LupMxI5O4HUG/o8LsYVKRdVjHq4fPG/ZzlyOh/hnw7SezE4LE2cwdw3s31ASfR4309QA5xwPBatSWKFFKuhb5RuKbimelOVSwpuYeNGTJGJLLik2PMYlZg8Z9VP00gqVxEJtlN3ZoHqsRlgsS0eJnVytGZwl+ClVOLQR+XsADbWBPzSF+6oHzic2byjK7SFpokqUkHS4i2WsAswvAQmHM/KCnJ8zHRa7CMaYHmLct4ow1KhOmk2BZ+20VhR/npCqp4h9nUJQBnQQRMUljlP6bbtd+8XjOL0kPGzUKF9THom/z6wEivlqDiYlu8VrxaUnWYk6lgXPoNonxdi7HUkXvFiQkWLF3J17tGVq+NW8KEWFnVob8oTYpiE2eg5ZqkPsCwPQtdotzhChowbZuqnG0S0skks9gOZ9IzMzilUxRSoFDbN5+9GZpcQnSSAu6erqHkRcRo8PAnJzBIA6EHvppDSyNrx6LPDx2Xy0gqBSGzXsNTEKinlBSQuxU/7xdLYKYsGDAaQJUYR7Q+KYsjk4tEu+zocW/JlxXThxmT6gwLOx+nlve0R/t6Qn3iX6q+0V/k5CfdTm0dw9hsHMFSivRZfT+yA4gStQEpBULfp+vxhlTuR40ZRre5fsNIiKsaIlENyYBvSDEVQA/wDTJPN+kB5FL9CylF6SoKw2iQrMVKAJ0Buw+kZXibgkTVuTaHJoVTLICwvUDn5jSHtDhM3KBNb6xpw5FGPi6BFxS2c1plyJUtyfEIIwqaqakrZTHS2vnDPCeEESUCZUgTFquEH3U73G5i+qqCoNYAaAWAh8uu+wTzpaiBmcUi7DsHLfKAF0ucuc57kAQxyDe8WlmsPsYSEb3Jmd5ZMToolBQUmWHDMXL3+cFVdRUO6gzcg2nbWDpc/KbA/z5xbkXMZ2B21b+dYEscZLTYvNvsUmfPDXAs40g2RiqsviKs3OzRZ+UVYWAd226sRoH26xOVQDz1Zjfz28oiqg9f8AThbX1ExYUyiQANOp3a0fYbS5nLblz+25hwaZKULCm02c9nMU8PynkXBBzFWnMnSKaKr+DKl0YJNm+A7n4BohLw4kiwfa3rdocS5A2+v1iZpiz8/i+l3tCuEZbZG2hFOpLsoA/cRWKZOwPrD00dgPjaIf00vaM88dHWxSE7X82Me0lMlKsySUq5je+hGkMlYeY+/JnUj4coVUh1kkj6VK9olSlMBe/Jt3iMqmla+1LWZlFomiQoO1n17coAHD6C5VMWL6eH7RRU9stjcZfydBVTU00sXL+b+cL53EcvSUhztqflDGk4VlgZvZEj/KYWT6qYRYqfJlBkqSW2lpDD/vLD0Bgpr/AMr/AGVvEuk2J/zNWv3UFIOpPh8w8aHBqKcUAKyqPMOw6k7wD/WinSSCX1Uon4WaLpnGNStDCVLSGI0NvQ2g1yW2kdKakqSSNnw/SoTmKbq0KvoOQj7FkzJbLQnOncbgn6Qu4Fq1qStCkBISxzB7k7F41KkwsWl+0Sq0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3562" name="Picture 10" descr="http://www.bio.miami.edu/dana/pix/fern_sporophyll.jpg">
            <a:hlinkClick r:id="rId3"/>
          </p:cNvPr>
          <p:cNvPicPr>
            <a:picLocks noChangeAspect="1" noChangeArrowheads="1"/>
          </p:cNvPicPr>
          <p:nvPr/>
        </p:nvPicPr>
        <p:blipFill>
          <a:blip r:embed="rId4" cstate="print"/>
          <a:srcRect/>
          <a:stretch>
            <a:fillRect/>
          </a:stretch>
        </p:blipFill>
        <p:spPr bwMode="auto">
          <a:xfrm>
            <a:off x="6156176" y="188640"/>
            <a:ext cx="2276475" cy="2857500"/>
          </a:xfrm>
          <a:prstGeom prst="rect">
            <a:avLst/>
          </a:prstGeom>
          <a:noFill/>
        </p:spPr>
      </p:pic>
      <p:pic>
        <p:nvPicPr>
          <p:cNvPr id="23564" name="Picture 12" descr="http://t0.gstatic.com/images?q=tbn:ANd9GcR-U_kQpRqFTAeIjFDCmIrr9MDJmWNKHer-5TxYmN1fq2192tiJJQ"/>
          <p:cNvPicPr>
            <a:picLocks noChangeAspect="1" noChangeArrowheads="1"/>
          </p:cNvPicPr>
          <p:nvPr/>
        </p:nvPicPr>
        <p:blipFill>
          <a:blip r:embed="rId5" cstate="print"/>
          <a:srcRect/>
          <a:stretch>
            <a:fillRect/>
          </a:stretch>
        </p:blipFill>
        <p:spPr bwMode="auto">
          <a:xfrm>
            <a:off x="3491880" y="1412776"/>
            <a:ext cx="2609850" cy="1752600"/>
          </a:xfrm>
          <a:prstGeom prst="rect">
            <a:avLst/>
          </a:prstGeom>
          <a:noFill/>
        </p:spPr>
      </p:pic>
      <p:pic>
        <p:nvPicPr>
          <p:cNvPr id="23570" name="Picture 18" descr="http://t2.gstatic.com/images?q=tbn:ANd9GcRalYr-JaNtRVcIEPJ6raN0WEOkiqgU6gg-Ir-1gYNRKGyvkqYD"/>
          <p:cNvPicPr>
            <a:picLocks noChangeAspect="1" noChangeArrowheads="1"/>
          </p:cNvPicPr>
          <p:nvPr/>
        </p:nvPicPr>
        <p:blipFill>
          <a:blip r:embed="rId6" cstate="print"/>
          <a:srcRect/>
          <a:stretch>
            <a:fillRect/>
          </a:stretch>
        </p:blipFill>
        <p:spPr bwMode="auto">
          <a:xfrm>
            <a:off x="4860032" y="3356992"/>
            <a:ext cx="2448272" cy="337118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algn="ctr">
              <a:buNone/>
            </a:pPr>
            <a:r>
              <a:rPr lang="en-US" b="1" dirty="0" smtClean="0"/>
              <a:t>HABITAT</a:t>
            </a:r>
            <a:endParaRPr lang="en-IN" b="1" dirty="0" smtClean="0"/>
          </a:p>
          <a:p>
            <a:r>
              <a:rPr lang="en-IN" dirty="0" smtClean="0"/>
              <a:t>The </a:t>
            </a:r>
            <a:r>
              <a:rPr lang="en-IN" dirty="0" err="1"/>
              <a:t>pteridophytes</a:t>
            </a:r>
            <a:r>
              <a:rPr lang="en-IN" dirty="0"/>
              <a:t> are (relatively) delicate plants that only grow in areas where there are suitably moist conditions. </a:t>
            </a:r>
            <a:endParaRPr lang="en-IN" dirty="0" smtClean="0"/>
          </a:p>
          <a:p>
            <a:r>
              <a:rPr lang="en-IN" dirty="0" smtClean="0"/>
              <a:t>They </a:t>
            </a:r>
            <a:r>
              <a:rPr lang="en-IN" dirty="0"/>
              <a:t>favour sheltered areas under the forest canopy, along creeks and streams and other sources of permanent moisture. </a:t>
            </a:r>
            <a:endParaRPr lang="en-IN" dirty="0" smtClean="0"/>
          </a:p>
          <a:p>
            <a:r>
              <a:rPr lang="en-IN" dirty="0" smtClean="0"/>
              <a:t>They </a:t>
            </a:r>
            <a:r>
              <a:rPr lang="en-IN" dirty="0"/>
              <a:t>cannot grow readily in hot dry areas like flowering plants and </a:t>
            </a:r>
            <a:r>
              <a:rPr lang="en-IN" dirty="0" smtClean="0"/>
              <a:t>conifers.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Pteridophyte</a:t>
            </a:r>
            <a:r>
              <a:rPr lang="en-US" dirty="0" smtClean="0"/>
              <a:t> habitat</a:t>
            </a:r>
            <a:endParaRPr lang="en-IN" dirty="0"/>
          </a:p>
        </p:txBody>
      </p:sp>
      <p:sp>
        <p:nvSpPr>
          <p:cNvPr id="22530" name="AutoShape 2" descr="data:image/jpeg;base64,/9j/4AAQSkZJRgABAQAAAQABAAD/2wCEAAkGBhQSERQUExMWFRUVGBsaGBgYGCAZGRgaHBsXHhofGxwXHSYgGx4jGxoaIC8gIycpLCwsGx4xNTAqNScrLCkBCQoKDgwOGg8PGi0kHyQvLCwsLCksLCwsLCwsLCwsLCwsLCwsLCwsLCwsLCwsLCwsLCwsLCwsLCwsLCwsLCwsLP/AABEIAMsA+AMBIgACEQEDEQH/xAAbAAACAwEBAQAAAAAAAAAAAAAEBQIDBgABB//EAD4QAAIBAgQEBQIEBQQBAwUBAAECEQMhAAQSMQVBUWETInGBkTKhBkKx8BRSwdHhI2Jy8ZIHgqIVMzRDwiT/xAAZAQADAQEBAAAAAAAAAAAAAAABAgMEAAX/xAAkEQACAgICAgIDAQEAAAAAAAAAAQIREiEDMSJBE2EyUXGhBP/aAAwDAQACEQMRAD8AWcCp+OuYqAETVVYNwFCKFW1rava/XFHHuLaBVCkEgMzcyVY1FJB7tp9iOtjOCOKVOsqiQ9WkxHQBl6dh+uM7+OEUu0HzAieQKwyrHuGscYdSYHK0jacDb/TaSpB8I+koJ2NgLYJ4vRHjod2Kj3iSPcwfcTgHgGcU5SiDYmnB76WNOdt4QHpf1xTlc6aubr6gQKQQDcEAq0HfmDPLc9MLfkw9KhnxbOLo8t9SxFpGoHlMgwPT4OMtSzDUVdlGpTI0kCA0DeZuJ2733wJx3jr06taJjXRgR5YFJ5BB5y4t/bDWVrZZ6qaYCjVFgWJQQBvqsJ9u2Aoe2dipOmDV8kKNRa2gslSPKDdZE+UQALcvXrhjQy6iu9bLFvDIuFHLSA0LAFnIJGBMtxMMtIEHSqCQfzGwBUHa0QeoPI4vztFQCwEIwZmIF1tGqBtvJ6W6YWTd6MttS0Z3ivDTSFStcqyqDqGlhUbRIjp9UGLi/PEvwxxFECg6Vk1CxZo8oURGqASWEAAzY7Y0vFeHUK1G7Byp1Sogkad5MddrfSbWxjKWXR0bTGoVI3iUeQN7CD/TD2pRxZW8lQzz/wCIRXphAmp0cwCCZpxY9mncA9N74q/gUqU1cNDKQrqQQyb36Ryk8zj3gDstTwlVoidS/lJAhpH0g9Z5DBVD8SUQ9VcwgqKzkEwQx3EtpI1Ab7au+Fpx1EO06QgzOcTXcNoUQu07kyRMSSSd8UeU/SRGqRNtgbXt98dmSHYlQQuryje3IX3O1/XFfhRMczv6264qitk2pOs3g+uqT23m0374FqNMC1u3XvzxP+GYgQsjlEH9MSbLkbid++1v37YK0cUCMW0qMiZG8RacWUlIB1KCCLAzPPaDyx7RpQ2rQSAdpIn37YLZxNGimVgybg+pUf0J+MU1K5JAZmbSIUEkwOgvbF9UFhIXSBpUDfk9/WQfjFf8GdZF4kXi9yMC/wBnAukjkZI9O2PADy3nDJeGEgHcEEc97xgRgbRhsw0U6u8YktS1yfTF1PLDUJ2/fzieepsjGAIOxAi0fbAck3R1ewU1Z/7wYM43hCXMB+v+3/Jx2S4czrFgTJBOxiLTtiObyjKgBH52Pb6U6W5nHJxbo7Y0q8XHh0/COplYli0LPS3Q33/rgPijojsD5lloXmIJ3jl9z23wvytAloAF7Gdv2N/bDPjub81RPDBGtiDJmZNx67xjqS6Qbs7ieXQ1qhPM+ljdQB0iBiqjTUGRaOmL+Nsvj1QoOkNoBPPQAs9bxOAqbwpthZWKMMvkwQJXVfb37HbHYDo1DIsZkHtv/jHuF2g2bzI1dFPUJ+ssP+IktI5CTHaxxmeO5U1ajMp1JfSYg2uwJG8SRPWR6aajkRTYtq1UajAIsQaRvqUz/tO/MHbHVspTLEaoK1GOn8sFi3Pa8WHM4Emou/ZKYgGdaipAMFaZYKTIA1ayINvqG/c9cU/hnikjOVXPnNIkxtYKqn97R3wbxCn4rVP+C01O++sN6HUV+2F34e4O0ZqmywyslOO8sTB/9o+cVjFSjXthuw3jfFGXMuoIYIVAUjUNQAEQe39MX5+soy9LQQn+orkA/SVF5A5bX6DvYfieUD1CwGuKh1ECC3ngT0mBH/LFPFMqzUyxEBVB+WMg9b3nsMJEVLeQYmZCogEMXpgkE3EioFIPRSoaeYgdZMzOdbwNKgPrSIiNLari+8qI6TB6jGWymYX+JpeU6CtJCDfygID9O4JAPocbTM0BTDBiRosTvBYyBI5XG9o588HkWKtCzpLSMzmM+6oSjsusFXAZtM31KyzBsSPk9cU8N4aStWeUi3mFwJvvIGDq/DddaoukaQ+poN3DQU1dBuOx9cPMqVoll0QrC8EyAOq7dTbGeU1BUcuVISnKoqKyEG1wJDKBAOsc73n36YzXEZFRpESZ/TGmzTNSzAWgDDT5p1KRtyF+RAvaJm+EHGsmysVIMr23UCx9IAPxi3F3RbKL6A2chjNj9rb7cvTHlSqd5tNvt+/fFuRYN5TbHmZyRU9cW0nRxf8A/U2spc6diYBgSQd97YK4ctRi2lgO5Blr2373+cAMsWKm/WZ+MaXgWTpPGpih3sRcSOtx7f8AceRJLQ0XfsCLVKkrVCkLEELf0taLjHlXIgAr4YP8r+YdCevUC/TGmbh6gjRXZh30v06rN8LeL5oJbWrKTtaxPUR+4OM2bukUVCarlCKRHkB1DdhNp+n3wEchV2h+xHePfnODnzStodWKMG5jpN5m9mj49tI2UQqrJUJNhbzmSLbG3ScVc3AFJmYSkVUJpqljOq5MdNjAwI2XWNUt7rbfaRjb/hXhBekzCoxliOh9BI9j6Yvr/gwE6WlgZiBEHvf9AMBTdjYmAytEgMS0QJiLwbTttJAwyqZZHphjVCMAPLLH4gEX7E+2NY/4UCQGKRaxW4EXAYnb1xKv+F4ps0NoNoBWfQwJtbltGOlO2BRpGEo5FokSAedwD79ZnE82rCkAdUK53v8AlXmN7nDXNcPKlQocDbmRf9PjFVXLHwwByY/oh2wymm7FaYt/DdEtmEBFhLMe1MGofnRgFsy0kzcHmAb+nXGl4Vlyq1yD9VBwDOxJWd+WkkR3wirUbXgnr84spJgapAlXMuSW1TqJPuSSfQY9XNGO49/1xAUiTEXOw7jBIy6CSSWExIEAnnHOALzbcdcUaXsQpyuaIcEk7jmOvPHmLMzoUJCC9zJMx89Z5csdgOKDZ9HpZ1SNNQDQ8A6dgOREb6Te3IsOeLanDJYtYk9DYnkRHIiD6meeEmUraKitSIKMBKkWJvIYbEd+/UTjV8NqKCBHlJheqSbDupJA9TI54xJJ0n/pBU9MXDhISolRVkhgxXbURzntv3++Ka2UJeuyyvivSaOa6fLy5QfsMP8ANkKf8YEWmryp2YiDtBBkX6TgfJ5YtnXWhVkuBvDOACC0lZt7iQRviqvlNNUgRBXY2g6dT3MWN4tyxruBIySrjSCLgxfv6fGBfxBwXWhOkHuCCR6YasTnDxo+dZ/hOmqWQSmnVYjyROmBa23ocM8h4tQ1fGYkvdhAsYNx6TEegwRmssvgVLEMggk2KnlB6ESI9fXHnCc2Iq6zOkhRI+oNMcrwQfbDuTa0R3QHXrNRr5cm6lUQmLML7nnBabm1ugwwGdms6nkGAvuVJgjldT15Yr/EWTDUhfzavL/47C9rjlz98BZXM6dLkjkpm7AiPpnqtrbX54lKOcdi1aGHE6TGiSgGpPpAE6gWgiOw6YxrcSZyheSQCJm530/B+2PpopLUpE20sJHOwO8EdojHzrinADl6mmS4I1BgLaTO4Gxtin/O0tS7LcL9AiUTEgXt6e1sF+P4jKippZb72sf1jFdOvAiPfr/b3xRVzEMrA3B2P+MXaci8lrQXUqzVcsPMsCRzjcj9cXUCz3UE6TBYDVFz05f354XZSpUJfdiVJPXcX9sSzJqUacAlTqBEGJIAHrzPweuA4eiDRoqNF1IglTNvX7iDEYS5/hjy3STvtG+56YK4fxsqoDnmpB33AME33Bt0w04uwZA35Spb3sRt0AOIq4SBFuLpifKgKqmFYKS3aNXfckgb4g2ulFSk+keWQDefN8xF8dxCuBoKmxlY/wBo0z6XE/OA6eZmqoaGAtcSDBLfcnFVFvbLru0arJ/iJqdNWfzEjYdTczFhh3lfxzTMDUAZtrEdOcETjGZeoalJWtGvUQvKNWw9h84lxCoruChFgJ5iN73+YxGMKYVyP2fRW47TemCRIEm3mEdxzt0BxVn/AMQoaY06QojYFb+je+MPk6q06lKNXmA1DYXBJmf+rHCvNZxatUKiFBqIF/qF4LDefn3wVFtsK5DVZ7joKnSJjmIvvz2xn85xctSUKrXLCT6J0P7jBOUroXVVay6laAAGIBMi+0AX9cXcToE0lOoBCzTbcFRp+CO32wsaUqaF+V9MT0s4wpVYAAJVfklv0Q4AKsdyBg00D4IjY1mHXZUj4k/Jx7VpWGwtvG+NSpD9i7R5he+1zfBGYpnSI2U7+vp2UetzgukoXflcHE/FhxCeU7k+vTqMdkKKc2RqvygfAAH6Y7F9bLlmOwM7csdhrRxpcnSPhKoMsDy5RtfD3J17EMJGxBxnDxZhWCQNGm0Wg3k23Pc4fUswDbmMedyWtmd6HWvVTGoyR5d7mAIb359wcBwRikVMeirc9sZptzdit2aDhWZdh5gWA2m49L7WxfxLMGP9KAIusR12j92wr4TVJYLMatvXlhlnlqsIVJi++9r40wuXH9lo7Rmc7T1owjeJA3kGRGFVfLgNAAk021X3YGQd7HzfrjRNkqok6DE/v1wn4oj0lNoPXmo1AtE9YAI/Tn3/ADyx8ZCxTTI8Prj88MpYtoIEAncCZInqP84uzXC6LAuhiL6GEG5uQTud9/8AtZVpDkwEtyMX7zYSb2wRSVK63PYkdiCbd46YpLvszSVSG3D9Ryi+CVMEOQDOmFkrccxHvhRXUVahcr9S7C4IAFoO0/vrhguUakfEpsBA2H0sJO468p98Qr01JDpYizD8w9ugkyfvhGwNirM5ZSR4iBFSNLgGWGwBmQRHWNud8VtkMtqBalAaIIaQdgLbdTz9MPP4Va1N0qsdKt5YBtY6r7m7bHqeWM6c7/DHUx16VYLq5tblym+GUm9JhuX7GlXg2X1xpCtNtJIF4I9B9riLWxLjGRpOjrVVl0D6luRzkDn3/pgtq9DN0lIcJMmQRKwPMCD3I9cd+IeEOKFR9aNrH1CBIkT9pwLkpbYVdmU4Dk6dSEcSSsrbmJknuJEDv2wZxX8OswhKhhQNI5G9+08sDUMwVdWUwggT29PjDLhdZjUqamF2kCCYO527bjvgzlJSyQ0pu7Rn24VmFpCl5QoLMbfUTpiT1F49TidT8P1KcMGEabyNpsfa9jh/Ur1GIUG2pxOmx2iJ2HXDCgh0ee50w3Q73jp6dcW+aTWxvmZgclmTRWoB+YQDtpN+XXBXDuDuUSqpne/8u/JviBOGWf4AhZiPWFIiNx/2MGcCIVdBNhJ9BMjlfn8YpOdRyRScvG0eZRW07gPyJFyJMz3G8YVcV4I3iKyA3uYmdVyb9f64dZDOrUdxOkgzp32N/mx9ScHZdVYDcDoORtaRzxnU3B2QUnFmFXhFSQosDJ5XkHb2nDjMtWNAJpOkuQCFMfSh59bj2bF1OlFRp+kGbm83iOm3LrhhluKClQZGB1OSUaYZGusqd1OkRHf1xZybdtGmDyexVw6g5pokDQzsG7EimFPSQZPpPXAPhlrbEfb5w+Tiz06ZFn8ZWZgzSNTQFYz9RAUn/wB2NFluI5KsipUy6CoyQahEqrTcnRcnpvvMjHSl+zRin7MPQosSAFZzc+W9gCSYF7ATPY4hUQsSoUxMd5sMbnIcLFFNdIU3Iv4gqnWL3ACsAJWxBFp3w7qfgqjVAzP8aDrhifDLCVF9mJm0Tzi2Og0xZcdHzr8M8NR6qmstTwgyh2QE6R1JCmABJjc9sdj65T4yMhRZcvlqpQCSxVo1mJL6o0za28aeRGOxfUSaVnxfMNFRCRaIn9MOMvWvN/8AvAH4gyYRNSGVB6yRiGUzFvTGBpSjaINGjSpibVCDJ2Ij3/6wHlKs++HWW4ZUKBzT1puNj7wL4zYOxYpkeHVT4iEcj/UY29EwPKb/ALmMZvg6KKm02t/iMaakgMRHXuP2cU4I0rNEdIEq5qAVaI5hhP8AnCfigpMsGSsED+YH1H6Yd5+jIuRLGBPP0xks1RglT+/X988Ly3pHS0DUPw8FTSjlkAnzRIHWQLgfveMA0HFKVtp5gC0HmOuHnCcj4j6S+kXiTYnpfqP6YB/EmQakygxaBI3nuMdcvyYk43Gyyq5AVySUIhlm14Ajlbn/AItKtST6lSGYgTPS8x064VcP4kwyzK6zA095JAP22Pp7G1q2qkAIAe1xI6lSAJ+1x84vRDHReuRCq2sWJ1FvaxHdYHxOEua4UtVNMARBEi5EetpxLPZqpRUGR56RXQREXE35zqMcxpM4hkqTU2DltSlAALfTYja1uowyhjsDWKE3C8q1NqimacHyyCTEkEAAG2kn7Y0dVP8A/OTTfUvlMAxAmTPrAkW3ODKmSlNQGoqJuSdvQ8j0OIUaxCVC9MKhgEdyOvqOnLHN27oKlexK3DRBhlZWNomRABuBcb/9ci6CoGNNnALL5LSRMzPIjFnCaWX8ULUpjxFuDMMZFrdAJEfrifEeFLUrDQx2ETEgjdZ7TY4WTTdBaV0gluGeEqsWXQpbZYJGxG+4MXGIhl1IBBDSA3UgAxba/wCmOR2YAmCpUrbmFM6vU2OFVFw9aUBHhsCTFtIJEmeUCZ6k9MCrOws01Hhgd4kDVbreOgv9sIM/w/w3IBj6RNyBcjePTDWhxddbKFkrLBgbPsI6RPMRN/dPmOJmWcmAQYUXMk23M7g2J2xoj+LTNKhUaKaPD11KwA80kgwCQYj1Jjp1jnhrlsqysRokG6keYkQJHQHcfGAcvxNvDRKdJmb8wnUVIsCxGrSCTNhhtlXYNpYQDsIJkyACD9j26YGKbEcFewDM8E0gjUNTH1LGOgvEx8jFeV4NrYUwZCi+oGZJJjoPfodow2FZ6ZLKjVSbgflIF2YGSCfIbKCGEjthZnQziqWQKG0tpUBbhXG7XG4374pZpUV6Lq3DaaQx0HcCfpBHf6YG20C2F+frrlyGOX8USSBqJQkWHmTTEmD6fGLuHOWpgqxWJVqZcArFgCJFjHobjrgfOZVNOpU0s0EgmQSJvAsQek8tsGKsLNNwri2WhX/gRTV1GqmKjglbWZGJABPLmLTg3JcfFIDTlVFJmPmpsE8psoZQAah585OMxwTJAIjUz4Z8xeAD4hJtq1zAjaAbdMEcXphgKY1GB/7TAAvZYsbb+g3wskmxatGqq8Yr56iQv8OgQEtSqkEgKbO0pA8pA9rbwOxjuC8eqZS6AsYIVakmCfzLcciYEkX2tjsMnF/lYrT9GazWZ00NX1AnTB/26Cdx/uGKsnWViGT6GBGn+Ujlg/jPC/Dr+DJZWVngxJa9hEQIH/xxlMuGFVglwJJ9FuT7CcCPEmnRKk9I2+QMLqJ2+94xqOE/iUK0WAi0CDHfrjCZTL1mVBqZQ9NmGgkEMkxBIkE6TtzB64q4BxQNpLSdJAJjeR/ecQnwNK0wKLW0fZcrm584A3+oD035j1vgpXR/Nznfof384A4DmU8HVplYg9wYvFv0wblMmoL6AQCLibfHLnb0wictFixwrQYB79NtsJM/wiapOqE5k369f2Bh0aIAt+uPa9M6NRvNiMGSyj/Du1sG4fJRabU9TaTDMoIbTLJ3mb3774Q/iSmG8rE+J3vG9p5jp2w6r8ZFALpHlLeaL6TyPeZ+xxl/xA/n17Dc9IuTB5D1xHldxpCy6FGTKy6sJmJ7kdP30wdkoCPSURo1ANubE39Tc+uM1lONB5cCJ/8AjjRnPBSGOzIDExfnB5SQTfp3wYZReLM7tMH4kGZAGmGhdQkaQAxsot88yeVh3D+CkIgYmUUyOY1E8x0gxz9sEVSCoNMxYEGSQOg2IjTuJvAJwwfPquXGZQah5QVJk2OlgSeYv9uWNXJyKtCzkpdCavnGyVRROqlUVpBBJuCDHQyb+ow3qBPDUoQVBWQ1yVK/Te/Nb4t4hw2nmqS9BZSV2kKQRc9QffCejm1Bp030hx5XJ2gWEGb2E9dsZ1tWhKKK9JRmFqqrLBJf8y3EKQANUT+Ug7DAuX162P061O4J0qWuAB0H/WG3DM6lRdLRKnTPSfpPax+Qce5qk38RoKypWTyhoNwZm+nT6nFU97Hi7ez3hazSUERvDavKQIHPsO+3ey/iWfTL1lQLChQ4ZV1ErfUJmeUzyge7Cq40+GzDyxoaACsfSOltoPzjJ8SWs9WfBdkQwiMAWSwLSonyk+xnvh4QuWisKuhuvEKLMhpVCSxbUrwsAgCd7AgmJ5euPanDw0CDfYkgr/5W9u2E9ahrdaq0tB8o0yApKgBjFmkkbR1vbDihwoVG+vwztLWBgCBCgmbExG2L6StqiudEkrNRUBmprRXy+UggNMwWWWM7ETgnM59Kq+SamnWIFtbeU/V/uAHe/rjn/DlN6JVg6qLgsZIIJ80AQJBmBYAjvgLI8AKMrq0OHAeASro15AJ3iPiemM+UW7j2ieabsu4bn1APiKNYMBQPKt48pQW5TYzfeAMW5nNUzpGg3G4Hck7ER6kdbYD4lwspWYUzA8sADSosLHn1M4ZUqAi3m3WdzbmNQmL4dtdl/lSSB9dJhpRAGvYvqbyyb61+rsPYROE1OpA80sqmxIAE8gFiZN+u2HdDg8Bikc5uGUC9pHMg/BMdlmY4dJABA/m6gnY+pHTv1xWM70HJC7M8SrCrZ4UXkiS0i/t7gYto/iJ3qNqVTTVZgrqYbcxBLHt374uzOT8N6iGmQiHysPqb81+4HTqMdQyqlFmRqJJNiTp9exI9cdJfQUyWVKu4YSIEbCDJtAPP56Y7BXD3uQNTUyRpkWkbDkTAm398diEpqLpiudMu41UZHVj9YVyLWCkBjF+xHI25XnHZOqKFSuWMnTXWVuJIIXeJWR+hw04zx3xgHaQWuAG/L5ViTsCA1ri564VZzLSSQPrJ5ciSD62xpjq7Jp12NMnxfwc1WF2SktZtJMXFQmxi2oaRbrhTSoeDQD/kfTPrawtNvMd+mJ//AEmpUqVW1BSysRqMa9pAOwJEm8bemPK2dnJeFBtVWDMiAtTadj+sDDaa0G0+h1+HvxvWDeAQGWNOob2+kzyuBfH0PgHEWSp53LK7Ey28m3sLDrA64+P/AIbzgp1JNwbY+ncNzAYKAbAHa4EwP6Yyc3jNJHXs+gPRkBiRHb93xKigZYPWew6RG2KeHMTTk3mfjtOK6jkGFvF/Uc/fArGX0OKOJKvj1KbTDKb9wJBt+74+ZfiX8QeOFo07LcFp+ocoH8uNr+OSxAqKxWCQY/MIiCeU4wgyQptSSQNTsZMkTpKqBEwdRAsfiLjiisnYsnRcMgqtSNMDTUUC25KyJI63gm+04c1FhgjkgMumm0bEAzI230me/riivk9BogqoUW1abq7FSATtGof0wz0itRRtmve0hlFztYzB+MCVXkzM7rfQLwknVUpm+kzNwWjnfpI+2BUyxXMuLlC0e5kC0bLMT69ce5biLrWlgdS6iS0EEWsAvLeNtx0waMmQruGW0tIOxvFxNxPLoMBLbv2BRrsrSDIRzKFlJDGdNwLx2NvTCrKcOetWqFmnwnUyRc2ImRyIm/MjlfFvmVyIKioEJjl9bm4E/wAombE98SObNGsr/wD3LkNA/KSC3oe/b3xVQUU67C1WkTzeUNCoWRdQqpFzZSCDMjsdvWMG5WuKw8wOpVEahcqpjePNHPnfBOdqBkizB1MAjzc/NEGQLHnecJ/4hxrI0hUdSSQdcSOZs0WEHqfdYrNbEq+wt8t9WqTMid/LEW6RfpEYjSybDYdgREwVEAA2sevpgmnnw1IkKAWkW3gyZv1H3xMVtOgxpJU2PMzfSTvyOOTa6Ov2ZaplaaVRUWIMi5jcDpa+o2++GVZvDrKKcC2oWAkx1MkAdB3wbwdEatUXcLcALzFpkcr/ADzwRxjSXUAS1x5eWoFTcbH+vpikuT1QzYYufD0lUNPiBSDuYa4m1uf+MU5jh4WqHbYjSCN1tYnrBnfoMLuGZUIpKtsAfQCdp7RjzOcSGp2IIEgAbah/Qz1nGLp6FC83w4mvci0QZN73ktt7A7Yvy5KKSPpYeQDaJUMT3ZZAYyx3PLFTZYeVwohyfNETzj/GKchmSTUQzYSOkEEWJHoLDFM/0MpVooylXQ/nP1RpYwOu/e9jvci+LM9TU03dliAIPMi0fSZvcDb4xNtwwAIUxvF13vyvIuPe+Bs5xEMpRdQaWsAdhOn5PTYjBhK2mh08naBK9QICsGQVYS1wREXPOw2j+mBquaVSQhA+oDYwJO2q4vO3TvjzKqyvdZDGL7bffdp267xj2tlqbnWGC6pkEGxuTcbiTvjYr9mhMGNbUykTKDvNjJG0jn0x2LRw1VBY6ufef7Db5nHYDQTacW/9N6L7U50i+ippYczFNr85xlePfhtcuyMjsytZtUeU8uXO+PrFXhDuHPiMFYgDyjUo5gEr5wRYN0PvhdxHh/g0iBWavTYxDKhKctJkAFekwQSbmcdNOvoEkqpnzGjTDJB58jgLMcPGlhyNz2ljcDsDt3+NvQ4XRUAeFTVDtqAbcfzEyLjqd98SzfAabKUI0rA8wG24meQA5bYhGWL0TUKPm+X/AA4NUljBxqOFM1IgKbH+39hgf+ENGoVbzCTDXg7xF8NaVMGGgWNoxn5uaVqxbZtOFcZgDp5bHlNj29cNOI5w+VkE9R2j73xnOCLN4kANbtE+/bDikSST0APX4PTniy3G2XRivxRxGrUrIjUzSpalJMapuN+SjUCJj55LTw4VTosR4rEHmLk27eVrRjR/iPJlMyKqABXXzdGcGNhvKwf/AGjbCThw0greVYkekGPsb+3XFIuiTbvZVn+Jf6bktKyCARJDAUmAmf8AeTF7A+uBPw9nnVnBlgxbVzhifqj1/XFHFlqNmCoNgCCp+kGCJEGASoHwAbHBnDMo2pS8gknTFxpsJIJN5M2xPlVxJ8s00McxSFXWpkaYBidjpa3tIxcuVCMugA2IIixXv2235jnzCr0alOoGDTr3geUkHyiIsSoA9QcGDiKeUzpkkX5RMiecb9MKpUSzaAqFRtQUqFBASW3LAbr1B8o5bnBPihmIAgpvsZ637bW5joMX5lZRvzKYhhFiSL2A5wJBsCdsKeIUmpsArw2sXmANSkwxO4sQR6c8OvJsCWdhi1CGgl20SF3KqDG0AxsLbYGznDrNCnfcmLG2x3m/wcXVMkWqU6jqFjSXElgYMwbCRtbBeb4xRC6CrrO0HUxiCd+8c+eEumkhd+ijh2XCoFdSGErDA3XbnEdAMGVzanTZ5IMgWOoAjTJI5kevLAlPipNBgFBqA6V1GwMmCT1Xn1NvTk8QsGZViRJVgTa4Cm8Cx/TDK1bCtHmYqigXImXAQG9iYuecz+7Yr4dn18QqSAGAtz1QS3pe3Q2Hqxr8OOYAMxHsT/KSOVvthPmcmf8AVMBYckMfWAL23M73wjpodBWbzhWSqtDAqRaQBuwm/SI9cVU4amkGQUB9wSDym5/TFGXDVqjwLU4i0eckkzP1HSoiDbVi/gdEjQkAt4tQeijzc7xqYX7jrgqPr2cdlM+MvSZ38ql72vJ3gc4j92wvqcQX+Jo6bq+194BPoBfpbphbx6r4tQhdRUjTTBNoJAkdiRqjlI6Yv4Xk1Tw9dnpnVe8AHkBJaTb9MVlxRitjOFK2aD+JChuRJBHbVMz2EffAlDh3iFpJVRaOc25i0C9xvbBNdGWm1TUpIncRE7Ag8v8AHpingtJlKS3luIaJG5Itt7f2xnTxTkhYtro5w1JoRRBQKWgFpsZXVzP8xG0+3uR4KgVipIm8kmZPWLE7cv74qrN/qEGSTqUMDcDytEbaoJHW22G+QzIDBADzk9f5b94j9mGnyTpUWc5NIy2c4lTQPr1M4IhSbFZBOwg/fHYnxfKq1Z7NIZh0BGox3x2N8ZqjQmfQeKfiiuaLLoBVWllKwQikk787b8r9MV8OzTsyEVDDqxhiSAwZQRqAImD2n3EOs3w9ahDM5BiD5bnoZDCOeF+XyoVvIG8s3UQDBsYBtz/ZxPfsV7BMzkQratKGQSBp8pExI0nV1mBb4gSlkaNRTIRYiWEgEys2bzQAw3tJw2PCHrsXZiSDZiTDEGLrNmhVvHKOWCF4eFLBijKLsCAGvAsSCb78v7xTxAmm6MiKeWqucvrdSZ0swBUN25xyMRGKVy75Z/CqgTuIuCLXBP6Y0PGvw/T8MVEjSpm5J7SDJI36xjylRFaiuoEOpIvfa+/KQR/kbQmsns5o7hWeEexJ7cx98W0M5JsbTt6/s/bAZo6RcCYtHMe3O+K8ukR2O/r6e2FjOX4nJseNlBUpn+aJHYiY/XGfzPCmFM1Rut5Jm6yN+mw22740nD6vl+fj9/0wt4vSKSRENuOUwf8AHxiudbY39M+6AgkCRHO5Bm4/fTAnD6o16DAhoBNpgSf1iew2wyowDp0i53W146GwkAXnA4potRdSHTHMCFM7mDvY7CLDrhpJJNmL40rbLK9UOlnkEEW3DAkcue5jl8Yzj8FZpD1WCAkzq+okaSe3QnaB7jRUMwoerR0xpY6CsbEG0/lg/YDcjC+ilSm6PUAbUQmqerAieW458icDjtMaMZbLuH09cDZYKsp/MNhN+YN49DtiGcpgwrGzgqxa56iTJJg8ze2CRR8yINaNLNqWREW+99+lxvN65UG1YDUBDEDynmIv+ZTz7jDJ4u0Si9iypmWeotBSdIIippJ1XaBeIMgx6HB44ZKEbFAZYgGSR/aL+sYJq04JZdJKAFCwsZkGTyBN56nlF/E4v5zqBABVWEXUltPuJMW7YhL6R3uxJwl0KrSiN9NgBJMgHvMxy5dJI4MhHigkgU2uCeYE6vQg7dviHHMoF0WIgSNPUWuOnflbEsqGCv5jLAKQTJaNPtsDfpIxr1JFWlLyPcrxl1JYLpDGYI2na3I7mMG5ILUbSWOqCSNPlOqLybTAPTf1wszlDTqMm41HzXjlB9fXbvidOmysCGdS8yDfYXI5RIbocI46dAaCeG1mR2YwKZJnUfpgn3t35fIHq0WVqzISrEaYFjBVtcEk9cR4hSFSjIUFiRIM36c+on7YuaEp62BB0nUR9/tA6XG4wie7Qb9gS8MlgFAsJXTYWiLqevOeXPmVncjqanV8XS8QQAIJF7RM39bxGK+EUvDenexJWNvqsBc7jfBOZzs1NCiyEgDcmAJLHkDcdsCc3ejpNtlmdioEHP6gRfYwVJHuIx5lUAQqVgi4IuPYgbgcsCo6musGFaLSQ0rNogiLzywx8AmtId/oA07gkltxuCI32v64i/UQ0UVOHIagY/UZHuRuQRM+sesg4f5amUOmmKJaealnI030wpAvYQZkHaTK7hPEKYqvUZQyKvlEzBQ30gkgEqpAPfFxzlGrTWohZAdwTJVgpspAtICiNrAjFYqnZWNCHMcFqMZiAW0gzabWbmPeMdh1l82lQFTXakzeUDTMoq21kQI5fu3Yuo5K0WyNVSRWqRAjkeomYPv/ANYJ4plkWnKjQSTLCwJ3Njc9J774VrmCDsSVN5HpeCIPt1wXmM41VFSee1gTbf4P6YdO1QN+w7JOugQbR6RhbxbLuXBTzK1mBGpbdf5f+U/4qcPRbkVNwwI5QIib3MeonBOR4ppMMDeJHQnbtfEZvF1LX2Z2nF5Io4TUSozUqiLYSIFwJ2YbCQ3rcziOY4B4MNTqeUECGMG+3/L/ALx7nOMU6c+HB1G4H1Kxi5BOx32v+ijMcW8VgS0gAQBa8nkbg8p6csLKktjO27TCa2VNRho+qINxtJ6/PtgDOUXSo1hHSZ35yNx98aLgmYUVb7ET35/GCeJcLVgwm7L5Nr9Qdpm2A4WrK0K+GVrabTIMg8+mCOIUtVM88L8rlTTnfcdLXA5357euGzjTqU3B2PX1wPyiH0Y3LmSRMMCPQi4+QSPWcSz9cQTqAYXHQRZgbW36cwemB+J0itS3WR8yP0x7maReqGB1eJdgNoNge1p+DifFO1sim6ddguXq/wCuysAZMiPKQZJEHbY4A4jMuIIWYgyBq39jBxDiJ0PS1H64AM7xY+/KD2GPOLjVDGV84STsRG8dRb57YrTvYMZLQdS4prFIizKAeUEx5hIJjbYjrg3NZkV6FUqpVtSqRuYBmVjmVB2i4PXCHhlQ/QwuAHQjpa23v89MNuETDTfTUMzuvpc/rbpsMPNYkqcXsCp8RajopuNVMtAkXjn5phlktuLWvhnWoo/l0mSpZW2kDf0IOm3c4UZ3KFqryJsXgXAnURtEAbkkDvvj3IVSGo0yz6k1xeBBQk3PM3WOcnth5cfTRSfHdSQ+RCyprE20kjn3PXpb17YVvl9FRQbwCpHPcA/Iw2p1Zmn/ADHydyASR7gfs7LuLAivUqCT4dEMQJEEANBgfmiD82jHcXdAjp0TfTIRxIAF4sbAAXsSSZg/2wdSQOt/qEoTpAiQDteRYCex6YyNCp4jowY+YbN1CgkxP81OI6AYcZHijBqhAkajKk6ZDEAEc+U7WHviko6DKFItFMT5jYIASBeBvffe3xgbN8WDUHsTsx6QoOsN6sq8rj2x5m1JWnUCsugsPUloGwtz7XHTAaZ8U6TSNc/Uh6Fp3PONjffniSjWxUvYXnFCLTe5BcxyBkCDJ/5WuP0xxfw9ZMwYDiLkMR19Z9ows4v+IqdTLU6SKQaYBknaCBBtflft3x2f4iDTB1HU26mxAAGn7n7Y6fF0UUdbNDUy4DI6geWJaLgSNV56HaOuIcU4hKFhErV0gmD1NptGn5vgTL8b161KkagB9WzKV7XBAI63xWuUDlzciZA6GDIj97Ac8TxS7Gx1sCo5xkJZizS1TVfmR5d7WMn3w04bm4SmLBW8/S4EEXJ3E3329xKlFatlJMkm4iZECJ5Tb2wpy2fKFFP5JEHYg7+8wfbDSjmjmrVmq4jm9BUhJDCZ7DsfX98uwJSq6ipa8LHrzkDvjsJGMq0Vi0kbJ8wUl/MQwnS1mg3aCpuBGke24xfQrmqbFV5jTI1KRZrgQCZHz0xXkh4sO6MlnV9KgLpPMsCApVgDJgiTPPFlLIFYqK9N188aV0kat5FpGq4ZYiWkddDhJATGeXrJoCuAw/3XE+s9ZjAmZZQTBuxlZuCREd48xHqfbBfgaBJBMKYgxDCwmY32+TaMRzFJWpaShDIwAJjaCxJAsNl39sDkVRJOGwLhxp+IpdVBNlVgN/cX7YYcU4PQcirIo1Np2Db/AFA/rhHWfXbVpcHylhcNe/rJ3jHvHMwyoBUaxsbdefoBN+/bEU0o40J8W7TCOD0/ORII2neYaAfuL4faFDeG1yNugmbf9YyWU4gtOYO1iJ3khhHOIi/tvi/iHFnVg8+ZpkC9oEEfI/dsLklFMtF6tl34h4zTyrUTUJ01HiSfpG4JI3AjlO+GlaotVBpZSTBW/aR7EfrjKccyBzlF5Euukr02ExzvhTSqNlqdNqZOkGCeyimi6hvBufnDRSkrQ1jTj9PnN4nvbCehxdqbI24UFY2lenzfDnieZWqispF94GxIk798ZatVDIYBG+9j8csZlGpOjPNVK0S41TaqKDRenVBYkflfSQe9gceZvOs1BlqJ5lqGrvBbVaBa2+wH5cQpVv8ATPqCO0H+xb7dMNafEP8ATRrFlDb78gfYGDGNa5Ko5crVCvKUKkrUP1EzH/EDed5PI9d+rPh6jRVdYGoaotcXkQ3IQftfEcrXVki4IlQN5MX7iSx9h8q+DZvw2puS3h/S4uRpgAi3Py6gOwxSXlbHcbTZpcnVIzJUTdEmb6hMwD2/Y6rq1IKSyqRpo69R3GoLpB5HTJFv6YLzqrUr1FpuNejym4EtpYCR2K+gJ2wDnMq7iomqH0XGqZ0hhzMC7e+lu+KxjpWPGsaLaj/6NKuCod4dYOoAhgSIO+xWI5xaJxVVqa6lUhdK1IlTBsAosYkWAmI/pgTgNWpVydSkxE0CBTIFwHDmP/JCb/zEWxfw7Oh1OoHULEAbSbT8z7dcLNUZ+W1TQuyGURWIJgBak8gYJEyeUVBMbxztgzKZkVKhMqDJAA6AAe5EnaPtgLidKxAU6iCCD0JYtHW4UjmLxijKZnwhrDAuQxCreFtOpht5Zt6TcRik1cddlJO46HOYzpp1RTW4sTPOSywRv0PXni7KUqR1uF1CowUhwZBWAYE/TN45T7Y8znCdbUaq3KyKn5iTuhkA7jn264KyXDSjmSASQdp+nbb3G8Xxm5HjBJEJtJJIy3EuAFqh8NR9UEKCFEnpc9Nv6Ys43QcKpKKLbqLTOx+23XDzM5bwQ7SVJkA9ztBO0mLbdLzi9OHNWUCqCJAaTseRBje15IwM3SbejlPVsyPDqbNVdv5hqG4E6ht15i/ffbDKrnvAPktMyG8w/NJMHlc40GT4F4I1RNyFHlJvZTO3Lny9MJeMGkFVVpspWNRYCR5RIkGfW8GTttguWctFFO2AU6LU2IIMxufp23/XA68PctyEW1TItv7z+mC3qFCQV1aoJeTtYHntFtufoMaThnD0dGW2pjqHptbrz+cGU3FBlyNGYo0aovvYxe0THL7Y7GgzuVakG1iyyQReVib/AOf847DQla6Eys3nDOIGuXICBSxkWUEgc0KtDGLg2Ik25n1MkaUkEgAiADKhiSYHlW1yYi+Ez0bFqSeaQXIhQY+lrzNhEzJvfnhhladVk0Vajuj76mUE+U2OlZBkC8z/AFq/LaNFWRasTz9/+ueJGmfDJaQJhWJjeeZ3/ScW5WVJSVYL1EvG24UTpPMfrIxXUrs1TQzeWRG+km9rkiR6/wBsJKLZNRcfJiylSsquoIUgEm+oGYOo3kzPS/PBXE6K6BTcm86GifVT1t747iFGWjlBHbnhVnnZEhiWKMIEkgWjYc7kYwydJjry2KqtAkAAywbSZgA6iNP3O/P74K/EJ0tRBPmNNZ53Cp8Wi2DMnllqJAJ2IIZYIO40k78xfAHFKb1XDlYaTI5TIDEdLgn4x0lXHsetDr8OoNDQTqBWR8dceZvhux2vfvM/1M4F4aalMhuXP9xh9QqhxJ22PWMdxtY4nLRk+LUNK2EKoERz3t6jGazBIfUACCfNcex/QRjc8XysggnnvzNjE974xecolWPrhZanZPkrsXMsFhsD9+39MRzFAqLgwLifS/8ATBtaqpogH6tUz2OOWgXHmvDAapsQek9v1wybIJAVKtp2PI39unriDHRZSd5B/X9B+zgvOcCdXVRJV9iRsRYzHT+hwPXyz0gyuoO0MDyE/wB+fTGhaVFNpHgzrBw/PUGjl/1h3wvNly9Q6grgqRueRkT9QmRe/wA4Q5Wj4h0wJItJj4G7HsL4d/h3OEK1KoINIwediYVvQGx6AzzOOylFOiTnJLQXS4Wq+em+m0uFsGCaiJBvN+u5E4H4lQKsroBqN5/mGwJ5RB3E7EYYaNDsAIJ3/wDKNt7zHvhRxDjElaawrU5RlO+gwQR2AtPOx54lFykySbZY2UBa8loUgydwDt0mb+g6YTcQywEMNj0Nr9BuBvhvm82FJ8skEIQO7QJnfexwFxigQqKJiT3tYzMxzxojdFeO2VcN4w0hGI0eVbxaCSse5PsfSNPRzSVaQcDUq6kKxclbHfaZ/wDlOMVUVSdIIBFjNtgb/pht+GM34dVqTkRU+ondWXURcGxIEfHTB5uO45forycdqx1xKiHpuhgoSIIPm3uIHKfcEdsWZLjtKjTSm7MXRSsRJOna5sPLfeLemIrXGl53AFRv9ywT7mYHacLa1PxG1qfqHS4+b7RHf4xmStUzOlrY04bnAhNN50zqEmSCT9PSbmNsX57IaiDA8riIEgyAOtxz2m0CMKuEZ7xg1gGpOdRkxEuLd46z/YypndNOASLrBBiAOXeRhZRcZBaoUcayH+mbQVMdhPUchcD1jF1CidQItawvbnI6bfuMdxrOal0UydRbVqOy3G3lG3sL8zJwS1MLoCCBaOdhH3scWk/FILfikELmddOapB3BPKJjHYX5wt4rRGkKARyJDAx2MEG2Owii10Tpm0ps1JgihmVYB1NqkESDcXIDEdRYc8G1M3paGP8ApkWYkkgE3jnBgCRtHqMAZ9yC/Y1I+Cfe4GLlv4Z560HtfGuKuj0aPH4G9S/iIE21EkQBawja1uRtjR+PTApqY8Ngw2JhgsKJE3ht+sdRgFnIpgA2KEnuQyf3OFtGsVZSpIMm49sCTXG/6RbUHQTTqXkmGA2079+wwJxGmadTxPyueU+W1hb92xoeGUg7uWksjMoaSGgNAuLm3XGe4w5NbQSSukNHKfEAn4OIckEl/pRRp6F/CM+zsS9iAPKdiZJ+ZAxY+YpoSWgjVadrlbfYWwXwvJoVIKiCQT1mY332wdXy6lJIBOn9AY/U4ik6KPRTSDnSwQkGZiLjb4xcctUowSgKNEgMNSzsYPKcS4QZYL+UGAO0DD3MUQUFhuB7SMOorsBmc1ki1IMCS27D5j4Bxi+M5co3mFmuLEfrvIjH0rwAC1tj/QYTfjPJp/DuNIgBSOxJIOJ8kbFkrPnP8EQyAgsrgMNO5EkMB3kHGgqUaaZY1Fpv4RZfNqspsCBO7SB84d/+kdQk1pvojSSLrr+oA7gHQlu2B/8A1gqFWoUl8tOWfSAANWre3/Jvck4phqyEFTpCrMcVpsi+aSAJ7GxFuRE/bGV4lxDzaJnT0vMc7dsC1aIkHmec+uGbm9MW+p+Q788VS3svX7FGVLaC6gyrXXqnv79fti5eIE1PEBJ02OqDqXoe+kD+hw8qUgmZhR/+tTe8ksZnVM4V8WpgVqgAAHQWG3bGirO+NSY2Tj6PoaGOkFSdiea2k89HPmd4BwjyuTLE1DIm0kyCZEd4n9MdkvpA6vB9PL8Ye5bKq9CqWElAdPaFpgbdNRt3xJRUboK4krQprVzWp3NwwBEfUADFpmJn4w3/AA7RY1JK6luADAHuCenS/K+EGWrGV/4pyH5vqxpPw60wTuUv8HFX4qgOKikkXcdziUmI8NQxAI8qkESZup5DrjKZqoQy1IhpUnmDFx8c/wDl3xpuMjVVvfyt9gxH3GMvrJYA3Gk29RfDx2hlsJ4fxBzXZg2nxpUiZgGYW/xyw0rN/p6ybaQfqJOrlDESGBB/rtgLiGXUNAEQ4j/xB/XDnP8A/wCLq/NBM95In4JxGUVkqJygrRnspWdRI+ouG1XloBkH+YeY974Jp5u+lvKhbyECdANgCOa39oG+DuH5VWQAi3idTzgHY2tgDMIPCB6n/wDpv7DBaUtFpccZaZdWIR11bMNzy3kGJnkMM9YAupgbx0HQegmMZbjTmVvyj7nGryQlaRP5kE97D++IzilRjnBRoQtnoSqjBiWAIYySYMeY8rR6xjsFcYy6q2kAR4ZMb31d/QfGOxr4460acU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2" name="AutoShape 4" descr="data:image/jpeg;base64,/9j/4AAQSkZJRgABAQAAAQABAAD/2wCEAAkGBhQSERQUExMWFRUVGBsaGBgYGCAZGRgaHBsXHhofGxwXHSYgGx4jGxoaIC8gIycpLCwsGx4xNTAqNScrLCkBCQoKDgwOGg8PGi0kHyQvLCwsLCksLCwsLCwsLCwsLCwsLCwsLCwsLCwsLCwsLCwsLCwsLCwsLCwsLCwsLCwsLP/AABEIAMsA+AMBIgACEQEDEQH/xAAbAAACAwEBAQAAAAAAAAAAAAAEBQIDBgABB//EAD4QAAIBAgQEBQIEBQQBAwUBAAECEQMhAAQSMQVBUWETInGBkTKhBkKx8BRSwdHhI2Jy8ZIHgqIVMzRDwiT/xAAZAQADAQEBAAAAAAAAAAAAAAABAgMEAAX/xAAkEQACAgICAgIDAQEAAAAAAAAAAQIREiEDMSJBE2EyUXGhBP/aAAwDAQACEQMRAD8AWcCp+OuYqAETVVYNwFCKFW1rava/XFHHuLaBVCkEgMzcyVY1FJB7tp9iOtjOCOKVOsqiQ9WkxHQBl6dh+uM7+OEUu0HzAieQKwyrHuGscYdSYHK0jacDb/TaSpB8I+koJ2NgLYJ4vRHjod2Kj3iSPcwfcTgHgGcU5SiDYmnB76WNOdt4QHpf1xTlc6aubr6gQKQQDcEAq0HfmDPLc9MLfkw9KhnxbOLo8t9SxFpGoHlMgwPT4OMtSzDUVdlGpTI0kCA0DeZuJ2733wJx3jr06taJjXRgR5YFJ5BB5y4t/bDWVrZZ6qaYCjVFgWJQQBvqsJ9u2Aoe2dipOmDV8kKNRa2gslSPKDdZE+UQALcvXrhjQy6iu9bLFvDIuFHLSA0LAFnIJGBMtxMMtIEHSqCQfzGwBUHa0QeoPI4vztFQCwEIwZmIF1tGqBtvJ6W6YWTd6MttS0Z3ivDTSFStcqyqDqGlhUbRIjp9UGLi/PEvwxxFECg6Vk1CxZo8oURGqASWEAAzY7Y0vFeHUK1G7Byp1Sogkad5MddrfSbWxjKWXR0bTGoVI3iUeQN7CD/TD2pRxZW8lQzz/wCIRXphAmp0cwCCZpxY9mncA9N74q/gUqU1cNDKQrqQQyb36Ryk8zj3gDstTwlVoidS/lJAhpH0g9Z5DBVD8SUQ9VcwgqKzkEwQx3EtpI1Ab7au+Fpx1EO06QgzOcTXcNoUQu07kyRMSSSd8UeU/SRGqRNtgbXt98dmSHYlQQuryje3IX3O1/XFfhRMczv6264qitk2pOs3g+uqT23m0374FqNMC1u3XvzxP+GYgQsjlEH9MSbLkbid++1v37YK0cUCMW0qMiZG8RacWUlIB1KCCLAzPPaDyx7RpQ2rQSAdpIn37YLZxNGimVgybg+pUf0J+MU1K5JAZmbSIUEkwOgvbF9UFhIXSBpUDfk9/WQfjFf8GdZF4kXi9yMC/wBnAukjkZI9O2PADy3nDJeGEgHcEEc97xgRgbRhsw0U6u8YktS1yfTF1PLDUJ2/fzieepsjGAIOxAi0fbAck3R1ewU1Z/7wYM43hCXMB+v+3/Jx2S4czrFgTJBOxiLTtiObyjKgBH52Pb6U6W5nHJxbo7Y0q8XHh0/COplYli0LPS3Q33/rgPijojsD5lloXmIJ3jl9z23wvytAloAF7Gdv2N/bDPjub81RPDBGtiDJmZNx67xjqS6Qbs7ieXQ1qhPM+ljdQB0iBiqjTUGRaOmL+Nsvj1QoOkNoBPPQAs9bxOAqbwpthZWKMMvkwQJXVfb37HbHYDo1DIsZkHtv/jHuF2g2bzI1dFPUJ+ssP+IktI5CTHaxxmeO5U1ajMp1JfSYg2uwJG8SRPWR6aajkRTYtq1UajAIsQaRvqUz/tO/MHbHVspTLEaoK1GOn8sFi3Pa8WHM4Emou/ZKYgGdaipAMFaZYKTIA1ayINvqG/c9cU/hnikjOVXPnNIkxtYKqn97R3wbxCn4rVP+C01O++sN6HUV+2F34e4O0ZqmywyslOO8sTB/9o+cVjFSjXthuw3jfFGXMuoIYIVAUjUNQAEQe39MX5+soy9LQQn+orkA/SVF5A5bX6DvYfieUD1CwGuKh1ECC3ngT0mBH/LFPFMqzUyxEBVB+WMg9b3nsMJEVLeQYmZCogEMXpgkE3EioFIPRSoaeYgdZMzOdbwNKgPrSIiNLari+8qI6TB6jGWymYX+JpeU6CtJCDfygID9O4JAPocbTM0BTDBiRosTvBYyBI5XG9o588HkWKtCzpLSMzmM+6oSjsusFXAZtM31KyzBsSPk9cU8N4aStWeUi3mFwJvvIGDq/DddaoukaQ+poN3DQU1dBuOx9cPMqVoll0QrC8EyAOq7dTbGeU1BUcuVISnKoqKyEG1wJDKBAOsc73n36YzXEZFRpESZ/TGmzTNSzAWgDDT5p1KRtyF+RAvaJm+EHGsmysVIMr23UCx9IAPxi3F3RbKL6A2chjNj9rb7cvTHlSqd5tNvt+/fFuRYN5TbHmZyRU9cW0nRxf8A/U2spc6diYBgSQd97YK4ctRi2lgO5Blr2373+cAMsWKm/WZ+MaXgWTpPGpih3sRcSOtx7f8AceRJLQ0XfsCLVKkrVCkLEELf0taLjHlXIgAr4YP8r+YdCevUC/TGmbh6gjRXZh30v06rN8LeL5oJbWrKTtaxPUR+4OM2bukUVCarlCKRHkB1DdhNp+n3wEchV2h+xHePfnODnzStodWKMG5jpN5m9mj49tI2UQqrJUJNhbzmSLbG3ScVc3AFJmYSkVUJpqljOq5MdNjAwI2XWNUt7rbfaRjb/hXhBekzCoxliOh9BI9j6Yvr/gwE6WlgZiBEHvf9AMBTdjYmAytEgMS0QJiLwbTttJAwyqZZHphjVCMAPLLH4gEX7E+2NY/4UCQGKRaxW4EXAYnb1xKv+F4ps0NoNoBWfQwJtbltGOlO2BRpGEo5FokSAedwD79ZnE82rCkAdUK53v8AlXmN7nDXNcPKlQocDbmRf9PjFVXLHwwByY/oh2wymm7FaYt/DdEtmEBFhLMe1MGofnRgFsy0kzcHmAb+nXGl4Vlyq1yD9VBwDOxJWd+WkkR3wirUbXgnr84spJgapAlXMuSW1TqJPuSSfQY9XNGO49/1xAUiTEXOw7jBIy6CSSWExIEAnnHOALzbcdcUaXsQpyuaIcEk7jmOvPHmLMzoUJCC9zJMx89Z5csdgOKDZ9HpZ1SNNQDQ8A6dgOREb6Te3IsOeLanDJYtYk9DYnkRHIiD6meeEmUraKitSIKMBKkWJvIYbEd+/UTjV8NqKCBHlJheqSbDupJA9TI54xJJ0n/pBU9MXDhISolRVkhgxXbURzntv3++Ka2UJeuyyvivSaOa6fLy5QfsMP8ANkKf8YEWmryp2YiDtBBkX6TgfJ5YtnXWhVkuBvDOACC0lZt7iQRviqvlNNUgRBXY2g6dT3MWN4tyxruBIySrjSCLgxfv6fGBfxBwXWhOkHuCCR6YasTnDxo+dZ/hOmqWQSmnVYjyROmBa23ocM8h4tQ1fGYkvdhAsYNx6TEegwRmssvgVLEMggk2KnlB6ESI9fXHnCc2Iq6zOkhRI+oNMcrwQfbDuTa0R3QHXrNRr5cm6lUQmLML7nnBabm1ugwwGdms6nkGAvuVJgjldT15Yr/EWTDUhfzavL/47C9rjlz98BZXM6dLkjkpm7AiPpnqtrbX54lKOcdi1aGHE6TGiSgGpPpAE6gWgiOw6YxrcSZyheSQCJm530/B+2PpopLUpE20sJHOwO8EdojHzrinADl6mmS4I1BgLaTO4Gxtin/O0tS7LcL9AiUTEgXt6e1sF+P4jKippZb72sf1jFdOvAiPfr/b3xRVzEMrA3B2P+MXaci8lrQXUqzVcsPMsCRzjcj9cXUCz3UE6TBYDVFz05f354XZSpUJfdiVJPXcX9sSzJqUacAlTqBEGJIAHrzPweuA4eiDRoqNF1IglTNvX7iDEYS5/hjy3STvtG+56YK4fxsqoDnmpB33AME33Bt0w04uwZA35Spb3sRt0AOIq4SBFuLpifKgKqmFYKS3aNXfckgb4g2ulFSk+keWQDefN8xF8dxCuBoKmxlY/wBo0z6XE/OA6eZmqoaGAtcSDBLfcnFVFvbLru0arJ/iJqdNWfzEjYdTczFhh3lfxzTMDUAZtrEdOcETjGZeoalJWtGvUQvKNWw9h84lxCoruChFgJ5iN73+YxGMKYVyP2fRW47TemCRIEm3mEdxzt0BxVn/AMQoaY06QojYFb+je+MPk6q06lKNXmA1DYXBJmf+rHCvNZxatUKiFBqIF/qF4LDefn3wVFtsK5DVZ7joKnSJjmIvvz2xn85xctSUKrXLCT6J0P7jBOUroXVVay6laAAGIBMi+0AX9cXcToE0lOoBCzTbcFRp+CO32wsaUqaF+V9MT0s4wpVYAAJVfklv0Q4AKsdyBg00D4IjY1mHXZUj4k/Jx7VpWGwtvG+NSpD9i7R5he+1zfBGYpnSI2U7+vp2UetzgukoXflcHE/FhxCeU7k+vTqMdkKKc2RqvygfAAH6Y7F9bLlmOwM7csdhrRxpcnSPhKoMsDy5RtfD3J17EMJGxBxnDxZhWCQNGm0Wg3k23Pc4fUswDbmMedyWtmd6HWvVTGoyR5d7mAIb359wcBwRikVMeirc9sZptzdit2aDhWZdh5gWA2m49L7WxfxLMGP9KAIusR12j92wr4TVJYLMatvXlhlnlqsIVJi++9r40wuXH9lo7Rmc7T1owjeJA3kGRGFVfLgNAAk021X3YGQd7HzfrjRNkqok6DE/v1wn4oj0lNoPXmo1AtE9YAI/Tn3/ADyx8ZCxTTI8Prj88MpYtoIEAncCZInqP84uzXC6LAuhiL6GEG5uQTud9/8AtZVpDkwEtyMX7zYSb2wRSVK63PYkdiCbd46YpLvszSVSG3D9Ryi+CVMEOQDOmFkrccxHvhRXUVahcr9S7C4IAFoO0/vrhguUakfEpsBA2H0sJO468p98Qr01JDpYizD8w9ugkyfvhGwNirM5ZSR4iBFSNLgGWGwBmQRHWNud8VtkMtqBalAaIIaQdgLbdTz9MPP4Va1N0qsdKt5YBtY6r7m7bHqeWM6c7/DHUx16VYLq5tblym+GUm9JhuX7GlXg2X1xpCtNtJIF4I9B9riLWxLjGRpOjrVVl0D6luRzkDn3/pgtq9DN0lIcJMmQRKwPMCD3I9cd+IeEOKFR9aNrH1CBIkT9pwLkpbYVdmU4Dk6dSEcSSsrbmJknuJEDv2wZxX8OswhKhhQNI5G9+08sDUMwVdWUwggT29PjDLhdZjUqamF2kCCYO527bjvgzlJSyQ0pu7Rn24VmFpCl5QoLMbfUTpiT1F49TidT8P1KcMGEabyNpsfa9jh/Ur1GIUG2pxOmx2iJ2HXDCgh0ee50w3Q73jp6dcW+aTWxvmZgclmTRWoB+YQDtpN+XXBXDuDuUSqpne/8u/JviBOGWf4AhZiPWFIiNx/2MGcCIVdBNhJ9BMjlfn8YpOdRyRScvG0eZRW07gPyJFyJMz3G8YVcV4I3iKyA3uYmdVyb9f64dZDOrUdxOkgzp32N/mx9ScHZdVYDcDoORtaRzxnU3B2QUnFmFXhFSQosDJ5XkHb2nDjMtWNAJpOkuQCFMfSh59bj2bF1OlFRp+kGbm83iOm3LrhhluKClQZGB1OSUaYZGusqd1OkRHf1xZybdtGmDyexVw6g5pokDQzsG7EimFPSQZPpPXAPhlrbEfb5w+Tiz06ZFn8ZWZgzSNTQFYz9RAUn/wB2NFluI5KsipUy6CoyQahEqrTcnRcnpvvMjHSl+zRin7MPQosSAFZzc+W9gCSYF7ATPY4hUQsSoUxMd5sMbnIcLFFNdIU3Iv4gqnWL3ACsAJWxBFp3w7qfgqjVAzP8aDrhifDLCVF9mJm0Tzi2Og0xZcdHzr8M8NR6qmstTwgyh2QE6R1JCmABJjc9sdj65T4yMhRZcvlqpQCSxVo1mJL6o0za28aeRGOxfUSaVnxfMNFRCRaIn9MOMvWvN/8AvAH4gyYRNSGVB6yRiGUzFvTGBpSjaINGjSpibVCDJ2Ij3/6wHlKs++HWW4ZUKBzT1puNj7wL4zYOxYpkeHVT4iEcj/UY29EwPKb/ALmMZvg6KKm02t/iMaakgMRHXuP2cU4I0rNEdIEq5qAVaI5hhP8AnCfigpMsGSsED+YH1H6Yd5+jIuRLGBPP0xks1RglT+/X988Ly3pHS0DUPw8FTSjlkAnzRIHWQLgfveMA0HFKVtp5gC0HmOuHnCcj4j6S+kXiTYnpfqP6YB/EmQakygxaBI3nuMdcvyYk43Gyyq5AVySUIhlm14Ajlbn/AItKtST6lSGYgTPS8x064VcP4kwyzK6zA095JAP22Pp7G1q2qkAIAe1xI6lSAJ+1x84vRDHReuRCq2sWJ1FvaxHdYHxOEua4UtVNMARBEi5EetpxLPZqpRUGR56RXQREXE35zqMcxpM4hkqTU2DltSlAALfTYja1uowyhjsDWKE3C8q1NqimacHyyCTEkEAAG2kn7Y0dVP8A/OTTfUvlMAxAmTPrAkW3ODKmSlNQGoqJuSdvQ8j0OIUaxCVC9MKhgEdyOvqOnLHN27oKlexK3DRBhlZWNomRABuBcb/9ci6CoGNNnALL5LSRMzPIjFnCaWX8ULUpjxFuDMMZFrdAJEfrifEeFLUrDQx2ETEgjdZ7TY4WTTdBaV0gluGeEqsWXQpbZYJGxG+4MXGIhl1IBBDSA3UgAxba/wCmOR2YAmCpUrbmFM6vU2OFVFw9aUBHhsCTFtIJEmeUCZ6k9MCrOws01Hhgd4kDVbreOgv9sIM/w/w3IBj6RNyBcjePTDWhxddbKFkrLBgbPsI6RPMRN/dPmOJmWcmAQYUXMk23M7g2J2xoj+LTNKhUaKaPD11KwA80kgwCQYj1Jjp1jnhrlsqysRokG6keYkQJHQHcfGAcvxNvDRKdJmb8wnUVIsCxGrSCTNhhtlXYNpYQDsIJkyACD9j26YGKbEcFewDM8E0gjUNTH1LGOgvEx8jFeV4NrYUwZCi+oGZJJjoPfodow2FZ6ZLKjVSbgflIF2YGSCfIbKCGEjthZnQziqWQKG0tpUBbhXG7XG4374pZpUV6Lq3DaaQx0HcCfpBHf6YG20C2F+frrlyGOX8USSBqJQkWHmTTEmD6fGLuHOWpgqxWJVqZcArFgCJFjHobjrgfOZVNOpU0s0EgmQSJvAsQek8tsGKsLNNwri2WhX/gRTV1GqmKjglbWZGJABPLmLTg3JcfFIDTlVFJmPmpsE8psoZQAah585OMxwTJAIjUz4Z8xeAD4hJtq1zAjaAbdMEcXphgKY1GB/7TAAvZYsbb+g3wskmxatGqq8Yr56iQv8OgQEtSqkEgKbO0pA8pA9rbwOxjuC8eqZS6AsYIVakmCfzLcciYEkX2tjsMnF/lYrT9GazWZ00NX1AnTB/26Cdx/uGKsnWViGT6GBGn+Ujlg/jPC/Dr+DJZWVngxJa9hEQIH/xxlMuGFVglwJJ9FuT7CcCPEmnRKk9I2+QMLqJ2+94xqOE/iUK0WAi0CDHfrjCZTL1mVBqZQ9NmGgkEMkxBIkE6TtzB64q4BxQNpLSdJAJjeR/ecQnwNK0wKLW0fZcrm584A3+oD035j1vgpXR/Nznfof384A4DmU8HVplYg9wYvFv0wblMmoL6AQCLibfHLnb0wictFixwrQYB79NtsJM/wiapOqE5k369f2Bh0aIAt+uPa9M6NRvNiMGSyj/Du1sG4fJRabU9TaTDMoIbTLJ3mb3774Q/iSmG8rE+J3vG9p5jp2w6r8ZFALpHlLeaL6TyPeZ+xxl/xA/n17Dc9IuTB5D1xHldxpCy6FGTKy6sJmJ7kdP30wdkoCPSURo1ANubE39Tc+uM1lONB5cCJ/8AjjRnPBSGOzIDExfnB5SQTfp3wYZReLM7tMH4kGZAGmGhdQkaQAxsot88yeVh3D+CkIgYmUUyOY1E8x0gxz9sEVSCoNMxYEGSQOg2IjTuJvAJwwfPquXGZQah5QVJk2OlgSeYv9uWNXJyKtCzkpdCavnGyVRROqlUVpBBJuCDHQyb+ow3qBPDUoQVBWQ1yVK/Te/Nb4t4hw2nmqS9BZSV2kKQRc9QffCejm1Bp030hx5XJ2gWEGb2E9dsZ1tWhKKK9JRmFqqrLBJf8y3EKQANUT+Ug7DAuX162P061O4J0qWuAB0H/WG3DM6lRdLRKnTPSfpPax+Qce5qk38RoKypWTyhoNwZm+nT6nFU97Hi7ez3hazSUERvDavKQIHPsO+3ey/iWfTL1lQLChQ4ZV1ErfUJmeUzyge7Cq40+GzDyxoaACsfSOltoPzjJ8SWs9WfBdkQwiMAWSwLSonyk+xnvh4QuWisKuhuvEKLMhpVCSxbUrwsAgCd7AgmJ5euPanDw0CDfYkgr/5W9u2E9ahrdaq0tB8o0yApKgBjFmkkbR1vbDihwoVG+vwztLWBgCBCgmbExG2L6StqiudEkrNRUBmprRXy+UggNMwWWWM7ETgnM59Kq+SamnWIFtbeU/V/uAHe/rjn/DlN6JVg6qLgsZIIJ80AQJBmBYAjvgLI8AKMrq0OHAeASro15AJ3iPiemM+UW7j2ieabsu4bn1APiKNYMBQPKt48pQW5TYzfeAMW5nNUzpGg3G4Hck7ER6kdbYD4lwspWYUzA8sADSosLHn1M4ZUqAi3m3WdzbmNQmL4dtdl/lSSB9dJhpRAGvYvqbyyb61+rsPYROE1OpA80sqmxIAE8gFiZN+u2HdDg8Bikc5uGUC9pHMg/BMdlmY4dJABA/m6gnY+pHTv1xWM70HJC7M8SrCrZ4UXkiS0i/t7gYto/iJ3qNqVTTVZgrqYbcxBLHt374uzOT8N6iGmQiHysPqb81+4HTqMdQyqlFmRqJJNiTp9exI9cdJfQUyWVKu4YSIEbCDJtAPP56Y7BXD3uQNTUyRpkWkbDkTAm398diEpqLpiudMu41UZHVj9YVyLWCkBjF+xHI25XnHZOqKFSuWMnTXWVuJIIXeJWR+hw04zx3xgHaQWuAG/L5ViTsCA1ri564VZzLSSQPrJ5ciSD62xpjq7Jp12NMnxfwc1WF2SktZtJMXFQmxi2oaRbrhTSoeDQD/kfTPrawtNvMd+mJ//AEmpUqVW1BSysRqMa9pAOwJEm8bemPK2dnJeFBtVWDMiAtTadj+sDDaa0G0+h1+HvxvWDeAQGWNOob2+kzyuBfH0PgHEWSp53LK7Ey28m3sLDrA64+P/AIbzgp1JNwbY+ncNzAYKAbAHa4EwP6Yyc3jNJHXs+gPRkBiRHb93xKigZYPWew6RG2KeHMTTk3mfjtOK6jkGFvF/Uc/fArGX0OKOJKvj1KbTDKb9wJBt+74+ZfiX8QeOFo07LcFp+ocoH8uNr+OSxAqKxWCQY/MIiCeU4wgyQptSSQNTsZMkTpKqBEwdRAsfiLjiisnYsnRcMgqtSNMDTUUC25KyJI63gm+04c1FhgjkgMumm0bEAzI230me/riivk9BogqoUW1abq7FSATtGof0wz0itRRtmve0hlFztYzB+MCVXkzM7rfQLwknVUpm+kzNwWjnfpI+2BUyxXMuLlC0e5kC0bLMT69ce5biLrWlgdS6iS0EEWsAvLeNtx0waMmQruGW0tIOxvFxNxPLoMBLbv2BRrsrSDIRzKFlJDGdNwLx2NvTCrKcOetWqFmnwnUyRc2ImRyIm/MjlfFvmVyIKioEJjl9bm4E/wAombE98SObNGsr/wD3LkNA/KSC3oe/b3xVQUU67C1WkTzeUNCoWRdQqpFzZSCDMjsdvWMG5WuKw8wOpVEahcqpjePNHPnfBOdqBkizB1MAjzc/NEGQLHnecJ/4hxrI0hUdSSQdcSOZs0WEHqfdYrNbEq+wt8t9WqTMid/LEW6RfpEYjSybDYdgREwVEAA2sevpgmnnw1IkKAWkW3gyZv1H3xMVtOgxpJU2PMzfSTvyOOTa6Ov2ZaplaaVRUWIMi5jcDpa+o2++GVZvDrKKcC2oWAkx1MkAdB3wbwdEatUXcLcALzFpkcr/ADzwRxjSXUAS1x5eWoFTcbH+vpikuT1QzYYufD0lUNPiBSDuYa4m1uf+MU5jh4WqHbYjSCN1tYnrBnfoMLuGZUIpKtsAfQCdp7RjzOcSGp2IIEgAbah/Qz1nGLp6FC83w4mvci0QZN73ktt7A7Yvy5KKSPpYeQDaJUMT3ZZAYyx3PLFTZYeVwohyfNETzj/GKchmSTUQzYSOkEEWJHoLDFM/0MpVooylXQ/nP1RpYwOu/e9jvci+LM9TU03dliAIPMi0fSZvcDb4xNtwwAIUxvF13vyvIuPe+Bs5xEMpRdQaWsAdhOn5PTYjBhK2mh08naBK9QICsGQVYS1wREXPOw2j+mBquaVSQhA+oDYwJO2q4vO3TvjzKqyvdZDGL7bffdp267xj2tlqbnWGC6pkEGxuTcbiTvjYr9mhMGNbUykTKDvNjJG0jn0x2LRw1VBY6ufef7Db5nHYDQTacW/9N6L7U50i+ippYczFNr85xlePfhtcuyMjsytZtUeU8uXO+PrFXhDuHPiMFYgDyjUo5gEr5wRYN0PvhdxHh/g0iBWavTYxDKhKctJkAFekwQSbmcdNOvoEkqpnzGjTDJB58jgLMcPGlhyNz2ljcDsDt3+NvQ4XRUAeFTVDtqAbcfzEyLjqd98SzfAabKUI0rA8wG24meQA5bYhGWL0TUKPm+X/AA4NUljBxqOFM1IgKbH+39hgf+ENGoVbzCTDXg7xF8NaVMGGgWNoxn5uaVqxbZtOFcZgDp5bHlNj29cNOI5w+VkE9R2j73xnOCLN4kANbtE+/bDikSST0APX4PTniy3G2XRivxRxGrUrIjUzSpalJMapuN+SjUCJj55LTw4VTosR4rEHmLk27eVrRjR/iPJlMyKqABXXzdGcGNhvKwf/AGjbCThw0greVYkekGPsb+3XFIuiTbvZVn+Jf6bktKyCARJDAUmAmf8AeTF7A+uBPw9nnVnBlgxbVzhifqj1/XFHFlqNmCoNgCCp+kGCJEGASoHwAbHBnDMo2pS8gknTFxpsJIJN5M2xPlVxJ8s00McxSFXWpkaYBidjpa3tIxcuVCMugA2IIixXv2235jnzCr0alOoGDTr3geUkHyiIsSoA9QcGDiKeUzpkkX5RMiecb9MKpUSzaAqFRtQUqFBASW3LAbr1B8o5bnBPihmIAgpvsZ637bW5joMX5lZRvzKYhhFiSL2A5wJBsCdsKeIUmpsArw2sXmANSkwxO4sQR6c8OvJsCWdhi1CGgl20SF3KqDG0AxsLbYGznDrNCnfcmLG2x3m/wcXVMkWqU6jqFjSXElgYMwbCRtbBeb4xRC6CrrO0HUxiCd+8c+eEumkhd+ijh2XCoFdSGErDA3XbnEdAMGVzanTZ5IMgWOoAjTJI5kevLAlPipNBgFBqA6V1GwMmCT1Xn1NvTk8QsGZViRJVgTa4Cm8Cx/TDK1bCtHmYqigXImXAQG9iYuecz+7Yr4dn18QqSAGAtz1QS3pe3Q2Hqxr8OOYAMxHsT/KSOVvthPmcmf8AVMBYckMfWAL23M73wjpodBWbzhWSqtDAqRaQBuwm/SI9cVU4amkGQUB9wSDym5/TFGXDVqjwLU4i0eckkzP1HSoiDbVi/gdEjQkAt4tQeijzc7xqYX7jrgqPr2cdlM+MvSZ38ql72vJ3gc4j92wvqcQX+Jo6bq+194BPoBfpbphbx6r4tQhdRUjTTBNoJAkdiRqjlI6Yv4Xk1Tw9dnpnVe8AHkBJaTb9MVlxRitjOFK2aD+JChuRJBHbVMz2EffAlDh3iFpJVRaOc25i0C9xvbBNdGWm1TUpIncRE7Ag8v8AHpingtJlKS3luIaJG5Itt7f2xnTxTkhYtro5w1JoRRBQKWgFpsZXVzP8xG0+3uR4KgVipIm8kmZPWLE7cv74qrN/qEGSTqUMDcDytEbaoJHW22G+QzIDBADzk9f5b94j9mGnyTpUWc5NIy2c4lTQPr1M4IhSbFZBOwg/fHYnxfKq1Z7NIZh0BGox3x2N8ZqjQmfQeKfiiuaLLoBVWllKwQikk787b8r9MV8OzTsyEVDDqxhiSAwZQRqAImD2n3EOs3w9ahDM5BiD5bnoZDCOeF+XyoVvIG8s3UQDBsYBtz/ZxPfsV7BMzkQratKGQSBp8pExI0nV1mBb4gSlkaNRTIRYiWEgEys2bzQAw3tJw2PCHrsXZiSDZiTDEGLrNmhVvHKOWCF4eFLBijKLsCAGvAsSCb78v7xTxAmm6MiKeWqucvrdSZ0swBUN25xyMRGKVy75Z/CqgTuIuCLXBP6Y0PGvw/T8MVEjSpm5J7SDJI36xjylRFaiuoEOpIvfa+/KQR/kbQmsns5o7hWeEexJ7cx98W0M5JsbTt6/s/bAZo6RcCYtHMe3O+K8ukR2O/r6e2FjOX4nJseNlBUpn+aJHYiY/XGfzPCmFM1Rut5Jm6yN+mw22740nD6vl+fj9/0wt4vSKSRENuOUwf8AHxiudbY39M+6AgkCRHO5Bm4/fTAnD6o16DAhoBNpgSf1iew2wyowDp0i53W146GwkAXnA4potRdSHTHMCFM7mDvY7CLDrhpJJNmL40rbLK9UOlnkEEW3DAkcue5jl8Yzj8FZpD1WCAkzq+okaSe3QnaB7jRUMwoerR0xpY6CsbEG0/lg/YDcjC+ilSm6PUAbUQmqerAieW458icDjtMaMZbLuH09cDZYKsp/MNhN+YN49DtiGcpgwrGzgqxa56iTJJg8ze2CRR8yINaNLNqWREW+99+lxvN65UG1YDUBDEDynmIv+ZTz7jDJ4u0Si9iypmWeotBSdIIippJ1XaBeIMgx6HB44ZKEbFAZYgGSR/aL+sYJq04JZdJKAFCwsZkGTyBN56nlF/E4v5zqBABVWEXUltPuJMW7YhL6R3uxJwl0KrSiN9NgBJMgHvMxy5dJI4MhHigkgU2uCeYE6vQg7dviHHMoF0WIgSNPUWuOnflbEsqGCv5jLAKQTJaNPtsDfpIxr1JFWlLyPcrxl1JYLpDGYI2na3I7mMG5ILUbSWOqCSNPlOqLybTAPTf1wszlDTqMm41HzXjlB9fXbvidOmysCGdS8yDfYXI5RIbocI46dAaCeG1mR2YwKZJnUfpgn3t35fIHq0WVqzISrEaYFjBVtcEk9cR4hSFSjIUFiRIM36c+on7YuaEp62BB0nUR9/tA6XG4wie7Qb9gS8MlgFAsJXTYWiLqevOeXPmVncjqanV8XS8QQAIJF7RM39bxGK+EUvDenexJWNvqsBc7jfBOZzs1NCiyEgDcmAJLHkDcdsCc3ejpNtlmdioEHP6gRfYwVJHuIx5lUAQqVgi4IuPYgbgcsCo6musGFaLSQ0rNogiLzywx8AmtId/oA07gkltxuCI32v64i/UQ0UVOHIagY/UZHuRuQRM+sesg4f5amUOmmKJaealnI030wpAvYQZkHaTK7hPEKYqvUZQyKvlEzBQ30gkgEqpAPfFxzlGrTWohZAdwTJVgpspAtICiNrAjFYqnZWNCHMcFqMZiAW0gzabWbmPeMdh1l82lQFTXakzeUDTMoq21kQI5fu3Yuo5K0WyNVSRWqRAjkeomYPv/ANYJ4plkWnKjQSTLCwJ3Njc9J774VrmCDsSVN5HpeCIPt1wXmM41VFSee1gTbf4P6YdO1QN+w7JOugQbR6RhbxbLuXBTzK1mBGpbdf5f+U/4qcPRbkVNwwI5QIib3MeonBOR4ppMMDeJHQnbtfEZvF1LX2Z2nF5Io4TUSozUqiLYSIFwJ2YbCQ3rcziOY4B4MNTqeUECGMG+3/L/ALx7nOMU6c+HB1G4H1Kxi5BOx32v+ijMcW8VgS0gAQBa8nkbg8p6csLKktjO27TCa2VNRho+qINxtJ6/PtgDOUXSo1hHSZ35yNx98aLgmYUVb7ET35/GCeJcLVgwm7L5Nr9Qdpm2A4WrK0K+GVrabTIMg8+mCOIUtVM88L8rlTTnfcdLXA5357euGzjTqU3B2PX1wPyiH0Y3LmSRMMCPQi4+QSPWcSz9cQTqAYXHQRZgbW36cwemB+J0itS3WR8yP0x7maReqGB1eJdgNoNge1p+DifFO1sim6ddguXq/wCuysAZMiPKQZJEHbY4A4jMuIIWYgyBq39jBxDiJ0PS1H64AM7xY+/KD2GPOLjVDGV84STsRG8dRb57YrTvYMZLQdS4prFIizKAeUEx5hIJjbYjrg3NZkV6FUqpVtSqRuYBmVjmVB2i4PXCHhlQ/QwuAHQjpa23v89MNuETDTfTUMzuvpc/rbpsMPNYkqcXsCp8RajopuNVMtAkXjn5phlktuLWvhnWoo/l0mSpZW2kDf0IOm3c4UZ3KFqryJsXgXAnURtEAbkkDvvj3IVSGo0yz6k1xeBBQk3PM3WOcnth5cfTRSfHdSQ+RCyprE20kjn3PXpb17YVvl9FRQbwCpHPcA/Iw2p1Zmn/ADHydyASR7gfs7LuLAivUqCT4dEMQJEEANBgfmiD82jHcXdAjp0TfTIRxIAF4sbAAXsSSZg/2wdSQOt/qEoTpAiQDteRYCex6YyNCp4jowY+YbN1CgkxP81OI6AYcZHijBqhAkajKk6ZDEAEc+U7WHviko6DKFItFMT5jYIASBeBvffe3xgbN8WDUHsTsx6QoOsN6sq8rj2x5m1JWnUCsugsPUloGwtz7XHTAaZ8U6TSNc/Uh6Fp3PONjffniSjWxUvYXnFCLTe5BcxyBkCDJ/5WuP0xxfw9ZMwYDiLkMR19Z9ows4v+IqdTLU6SKQaYBknaCBBtflft3x2f4iDTB1HU26mxAAGn7n7Y6fF0UUdbNDUy4DI6geWJaLgSNV56HaOuIcU4hKFhErV0gmD1NptGn5vgTL8b161KkagB9WzKV7XBAI63xWuUDlzciZA6GDIj97Ac8TxS7Gx1sCo5xkJZizS1TVfmR5d7WMn3w04bm4SmLBW8/S4EEXJ3E3329xKlFatlJMkm4iZECJ5Tb2wpy2fKFFP5JEHYg7+8wfbDSjmjmrVmq4jm9BUhJDCZ7DsfX98uwJSq6ipa8LHrzkDvjsJGMq0Vi0kbJ8wUl/MQwnS1mg3aCpuBGke24xfQrmqbFV5jTI1KRZrgQCZHz0xXkh4sO6MlnV9KgLpPMsCApVgDJgiTPPFlLIFYqK9N188aV0kat5FpGq4ZYiWkddDhJATGeXrJoCuAw/3XE+s9ZjAmZZQTBuxlZuCREd48xHqfbBfgaBJBMKYgxDCwmY32+TaMRzFJWpaShDIwAJjaCxJAsNl39sDkVRJOGwLhxp+IpdVBNlVgN/cX7YYcU4PQcirIo1Np2Db/AFA/rhHWfXbVpcHylhcNe/rJ3jHvHMwyoBUaxsbdefoBN+/bEU0o40J8W7TCOD0/ORII2neYaAfuL4faFDeG1yNugmbf9YyWU4gtOYO1iJ3khhHOIi/tvi/iHFnVg8+ZpkC9oEEfI/dsLklFMtF6tl34h4zTyrUTUJ01HiSfpG4JI3AjlO+GlaotVBpZSTBW/aR7EfrjKccyBzlF5Euukr02ExzvhTSqNlqdNqZOkGCeyimi6hvBufnDRSkrQ1jTj9PnN4nvbCehxdqbI24UFY2lenzfDnieZWqispF94GxIk798ZatVDIYBG+9j8csZlGpOjPNVK0S41TaqKDRenVBYkflfSQe9gceZvOs1BlqJ5lqGrvBbVaBa2+wH5cQpVv8ATPqCO0H+xb7dMNafEP8ATRrFlDb78gfYGDGNa5Ko5crVCvKUKkrUP1EzH/EDed5PI9d+rPh6jRVdYGoaotcXkQ3IQftfEcrXVki4IlQN5MX7iSx9h8q+DZvw2puS3h/S4uRpgAi3Py6gOwxSXlbHcbTZpcnVIzJUTdEmb6hMwD2/Y6rq1IKSyqRpo69R3GoLpB5HTJFv6YLzqrUr1FpuNejym4EtpYCR2K+gJ2wDnMq7iomqH0XGqZ0hhzMC7e+lu+KxjpWPGsaLaj/6NKuCod4dYOoAhgSIO+xWI5xaJxVVqa6lUhdK1IlTBsAosYkWAmI/pgTgNWpVydSkxE0CBTIFwHDmP/JCb/zEWxfw7Oh1OoHULEAbSbT8z7dcLNUZ+W1TQuyGURWIJgBak8gYJEyeUVBMbxztgzKZkVKhMqDJAA6AAe5EnaPtgLidKxAU6iCCD0JYtHW4UjmLxijKZnwhrDAuQxCreFtOpht5Zt6TcRik1cddlJO46HOYzpp1RTW4sTPOSywRv0PXni7KUqR1uF1CowUhwZBWAYE/TN45T7Y8znCdbUaq3KyKn5iTuhkA7jn264KyXDSjmSASQdp+nbb3G8Xxm5HjBJEJtJJIy3EuAFqh8NR9UEKCFEnpc9Nv6Ys43QcKpKKLbqLTOx+23XDzM5bwQ7SVJkA9ztBO0mLbdLzi9OHNWUCqCJAaTseRBje15IwM3SbejlPVsyPDqbNVdv5hqG4E6ht15i/ffbDKrnvAPktMyG8w/NJMHlc40GT4F4I1RNyFHlJvZTO3Lny9MJeMGkFVVpspWNRYCR5RIkGfW8GTttguWctFFO2AU6LU2IIMxufp23/XA68PctyEW1TItv7z+mC3qFCQV1aoJeTtYHntFtufoMaThnD0dGW2pjqHptbrz+cGU3FBlyNGYo0aovvYxe0THL7Y7GgzuVakG1iyyQReVib/AOf847DQla6Eys3nDOIGuXICBSxkWUEgc0KtDGLg2Ik25n1MkaUkEgAiADKhiSYHlW1yYi+Ez0bFqSeaQXIhQY+lrzNhEzJvfnhhladVk0Vajuj76mUE+U2OlZBkC8z/AFq/LaNFWRasTz9/+ueJGmfDJaQJhWJjeeZ3/ScW5WVJSVYL1EvG24UTpPMfrIxXUrs1TQzeWRG+km9rkiR6/wBsJKLZNRcfJiylSsquoIUgEm+oGYOo3kzPS/PBXE6K6BTcm86GifVT1t747iFGWjlBHbnhVnnZEhiWKMIEkgWjYc7kYwydJjry2KqtAkAAywbSZgA6iNP3O/P74K/EJ0tRBPmNNZ53Cp8Wi2DMnllqJAJ2IIZYIO40k78xfAHFKb1XDlYaTI5TIDEdLgn4x0lXHsetDr8OoNDQTqBWR8dceZvhux2vfvM/1M4F4aalMhuXP9xh9QqhxJ22PWMdxtY4nLRk+LUNK2EKoERz3t6jGazBIfUACCfNcex/QRjc8XysggnnvzNjE974xecolWPrhZanZPkrsXMsFhsD9+39MRzFAqLgwLifS/8ATBtaqpogH6tUz2OOWgXHmvDAapsQek9v1wybIJAVKtp2PI39unriDHRZSd5B/X9B+zgvOcCdXVRJV9iRsRYzHT+hwPXyz0gyuoO0MDyE/wB+fTGhaVFNpHgzrBw/PUGjl/1h3wvNly9Q6grgqRueRkT9QmRe/wA4Q5Wj4h0wJItJj4G7HsL4d/h3OEK1KoINIwediYVvQGx6AzzOOylFOiTnJLQXS4Wq+em+m0uFsGCaiJBvN+u5E4H4lQKsroBqN5/mGwJ5RB3E7EYYaNDsAIJ3/wDKNt7zHvhRxDjElaawrU5RlO+gwQR2AtPOx54lFykySbZY2UBa8loUgydwDt0mb+g6YTcQywEMNj0Nr9BuBvhvm82FJ8skEIQO7QJnfexwFxigQqKJiT3tYzMxzxojdFeO2VcN4w0hGI0eVbxaCSse5PsfSNPRzSVaQcDUq6kKxclbHfaZ/wDlOMVUVSdIIBFjNtgb/pht+GM34dVqTkRU+ondWXURcGxIEfHTB5uO45forycdqx1xKiHpuhgoSIIPm3uIHKfcEdsWZLjtKjTSm7MXRSsRJOna5sPLfeLemIrXGl53AFRv9ywT7mYHacLa1PxG1qfqHS4+b7RHf4xmStUzOlrY04bnAhNN50zqEmSCT9PSbmNsX57IaiDA8riIEgyAOtxz2m0CMKuEZ7xg1gGpOdRkxEuLd46z/YypndNOASLrBBiAOXeRhZRcZBaoUcayH+mbQVMdhPUchcD1jF1CidQItawvbnI6bfuMdxrOal0UydRbVqOy3G3lG3sL8zJwS1MLoCCBaOdhH3scWk/FILfikELmddOapB3BPKJjHYX5wt4rRGkKARyJDAx2MEG2Owii10Tpm0ps1JgihmVYB1NqkESDcXIDEdRYc8G1M3paGP8ApkWYkkgE3jnBgCRtHqMAZ9yC/Y1I+Cfe4GLlv4Z560HtfGuKuj0aPH4G9S/iIE21EkQBawja1uRtjR+PTApqY8Ngw2JhgsKJE3ht+sdRgFnIpgA2KEnuQyf3OFtGsVZSpIMm49sCTXG/6RbUHQTTqXkmGA2079+wwJxGmadTxPyueU+W1hb92xoeGUg7uWksjMoaSGgNAuLm3XGe4w5NbQSSukNHKfEAn4OIckEl/pRRp6F/CM+zsS9iAPKdiZJ+ZAxY+YpoSWgjVadrlbfYWwXwvJoVIKiCQT1mY332wdXy6lJIBOn9AY/U4ik6KPRTSDnSwQkGZiLjb4xcctUowSgKNEgMNSzsYPKcS4QZYL+UGAO0DD3MUQUFhuB7SMOorsBmc1ki1IMCS27D5j4Bxi+M5co3mFmuLEfrvIjH0rwAC1tj/QYTfjPJp/DuNIgBSOxJIOJ8kbFkrPnP8EQyAgsrgMNO5EkMB3kHGgqUaaZY1Fpv4RZfNqspsCBO7SB84d/+kdQk1pvojSSLrr+oA7gHQlu2B/8A1gqFWoUl8tOWfSAANWre3/Jvck4phqyEFTpCrMcVpsi+aSAJ7GxFuRE/bGV4lxDzaJnT0vMc7dsC1aIkHmec+uGbm9MW+p+Q788VS3svX7FGVLaC6gyrXXqnv79fti5eIE1PEBJ02OqDqXoe+kD+hw8qUgmZhR/+tTe8ksZnVM4V8WpgVqgAAHQWG3bGirO+NSY2Tj6PoaGOkFSdiea2k89HPmd4BwjyuTLE1DIm0kyCZEd4n9MdkvpA6vB9PL8Ye5bKq9CqWElAdPaFpgbdNRt3xJRUboK4krQprVzWp3NwwBEfUADFpmJn4w3/AA7RY1JK6luADAHuCenS/K+EGWrGV/4pyH5vqxpPw60wTuUv8HFX4qgOKikkXcdziUmI8NQxAI8qkESZup5DrjKZqoQy1IhpUnmDFx8c/wDl3xpuMjVVvfyt9gxH3GMvrJYA3Gk29RfDx2hlsJ4fxBzXZg2nxpUiZgGYW/xyw0rN/p6ybaQfqJOrlDESGBB/rtgLiGXUNAEQ4j/xB/XDnP8A/wCLq/NBM95In4JxGUVkqJygrRnspWdRI+ouG1XloBkH+YeY974Jp5u+lvKhbyECdANgCOa39oG+DuH5VWQAi3idTzgHY2tgDMIPCB6n/wDpv7DBaUtFpccZaZdWIR11bMNzy3kGJnkMM9YAupgbx0HQegmMZbjTmVvyj7nGryQlaRP5kE97D++IzilRjnBRoQtnoSqjBiWAIYySYMeY8rR6xjsFcYy6q2kAR4ZMb31d/QfGOxr4460acU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4" name="AutoShape 6" descr="data:image/jpeg;base64,/9j/4AAQSkZJRgABAQAAAQABAAD/2wCEAAkGBhQSERQUExMWFRUVGBsaGBgYGCAZGRgaHBsXHhofGxwXHSYgGx4jGxoaIC8gIycpLCwsGx4xNTAqNScrLCkBCQoKDgwOGg8PGi0kHyQvLCwsLCksLCwsLCwsLCwsLCwsLCwsLCwsLCwsLCwsLCwsLCwsLCwsLCwsLCwsLCwsLP/AABEIAMsA+AMBIgACEQEDEQH/xAAbAAACAwEBAQAAAAAAAAAAAAAEBQIDBgABB//EAD4QAAIBAgQEBQIEBQQBAwUBAAECEQMhAAQSMQVBUWETInGBkTKhBkKx8BRSwdHhI2Jy8ZIHgqIVMzRDwiT/xAAZAQADAQEBAAAAAAAAAAAAAAABAgMEAAX/xAAkEQACAgICAgIDAQEAAAAAAAAAAQIREiEDMSJBE2EyUXGhBP/aAAwDAQACEQMRAD8AWcCp+OuYqAETVVYNwFCKFW1rava/XFHHuLaBVCkEgMzcyVY1FJB7tp9iOtjOCOKVOsqiQ9WkxHQBl6dh+uM7+OEUu0HzAieQKwyrHuGscYdSYHK0jacDb/TaSpB8I+koJ2NgLYJ4vRHjod2Kj3iSPcwfcTgHgGcU5SiDYmnB76WNOdt4QHpf1xTlc6aubr6gQKQQDcEAq0HfmDPLc9MLfkw9KhnxbOLo8t9SxFpGoHlMgwPT4OMtSzDUVdlGpTI0kCA0DeZuJ2733wJx3jr06taJjXRgR5YFJ5BB5y4t/bDWVrZZ6qaYCjVFgWJQQBvqsJ9u2Aoe2dipOmDV8kKNRa2gslSPKDdZE+UQALcvXrhjQy6iu9bLFvDIuFHLSA0LAFnIJGBMtxMMtIEHSqCQfzGwBUHa0QeoPI4vztFQCwEIwZmIF1tGqBtvJ6W6YWTd6MttS0Z3ivDTSFStcqyqDqGlhUbRIjp9UGLi/PEvwxxFECg6Vk1CxZo8oURGqASWEAAzY7Y0vFeHUK1G7Byp1Sogkad5MddrfSbWxjKWXR0bTGoVI3iUeQN7CD/TD2pRxZW8lQzz/wCIRXphAmp0cwCCZpxY9mncA9N74q/gUqU1cNDKQrqQQyb36Ryk8zj3gDstTwlVoidS/lJAhpH0g9Z5DBVD8SUQ9VcwgqKzkEwQx3EtpI1Ab7au+Fpx1EO06QgzOcTXcNoUQu07kyRMSSSd8UeU/SRGqRNtgbXt98dmSHYlQQuryje3IX3O1/XFfhRMczv6264qitk2pOs3g+uqT23m0374FqNMC1u3XvzxP+GYgQsjlEH9MSbLkbid++1v37YK0cUCMW0qMiZG8RacWUlIB1KCCLAzPPaDyx7RpQ2rQSAdpIn37YLZxNGimVgybg+pUf0J+MU1K5JAZmbSIUEkwOgvbF9UFhIXSBpUDfk9/WQfjFf8GdZF4kXi9yMC/wBnAukjkZI9O2PADy3nDJeGEgHcEEc97xgRgbRhsw0U6u8YktS1yfTF1PLDUJ2/fzieepsjGAIOxAi0fbAck3R1ewU1Z/7wYM43hCXMB+v+3/Jx2S4czrFgTJBOxiLTtiObyjKgBH52Pb6U6W5nHJxbo7Y0q8XHh0/COplYli0LPS3Q33/rgPijojsD5lloXmIJ3jl9z23wvytAloAF7Gdv2N/bDPjub81RPDBGtiDJmZNx67xjqS6Qbs7ieXQ1qhPM+ljdQB0iBiqjTUGRaOmL+Nsvj1QoOkNoBPPQAs9bxOAqbwpthZWKMMvkwQJXVfb37HbHYDo1DIsZkHtv/jHuF2g2bzI1dFPUJ+ssP+IktI5CTHaxxmeO5U1ajMp1JfSYg2uwJG8SRPWR6aajkRTYtq1UajAIsQaRvqUz/tO/MHbHVspTLEaoK1GOn8sFi3Pa8WHM4Emou/ZKYgGdaipAMFaZYKTIA1ayINvqG/c9cU/hnikjOVXPnNIkxtYKqn97R3wbxCn4rVP+C01O++sN6HUV+2F34e4O0ZqmywyslOO8sTB/9o+cVjFSjXthuw3jfFGXMuoIYIVAUjUNQAEQe39MX5+soy9LQQn+orkA/SVF5A5bX6DvYfieUD1CwGuKh1ECC3ngT0mBH/LFPFMqzUyxEBVB+WMg9b3nsMJEVLeQYmZCogEMXpgkE3EioFIPRSoaeYgdZMzOdbwNKgPrSIiNLari+8qI6TB6jGWymYX+JpeU6CtJCDfygID9O4JAPocbTM0BTDBiRosTvBYyBI5XG9o588HkWKtCzpLSMzmM+6oSjsusFXAZtM31KyzBsSPk9cU8N4aStWeUi3mFwJvvIGDq/DddaoukaQ+poN3DQU1dBuOx9cPMqVoll0QrC8EyAOq7dTbGeU1BUcuVISnKoqKyEG1wJDKBAOsc73n36YzXEZFRpESZ/TGmzTNSzAWgDDT5p1KRtyF+RAvaJm+EHGsmysVIMr23UCx9IAPxi3F3RbKL6A2chjNj9rb7cvTHlSqd5tNvt+/fFuRYN5TbHmZyRU9cW0nRxf8A/U2spc6diYBgSQd97YK4ctRi2lgO5Blr2373+cAMsWKm/WZ+MaXgWTpPGpih3sRcSOtx7f8AceRJLQ0XfsCLVKkrVCkLEELf0taLjHlXIgAr4YP8r+YdCevUC/TGmbh6gjRXZh30v06rN8LeL5oJbWrKTtaxPUR+4OM2bukUVCarlCKRHkB1DdhNp+n3wEchV2h+xHePfnODnzStodWKMG5jpN5m9mj49tI2UQqrJUJNhbzmSLbG3ScVc3AFJmYSkVUJpqljOq5MdNjAwI2XWNUt7rbfaRjb/hXhBekzCoxliOh9BI9j6Yvr/gwE6WlgZiBEHvf9AMBTdjYmAytEgMS0QJiLwbTttJAwyqZZHphjVCMAPLLH4gEX7E+2NY/4UCQGKRaxW4EXAYnb1xKv+F4ps0NoNoBWfQwJtbltGOlO2BRpGEo5FokSAedwD79ZnE82rCkAdUK53v8AlXmN7nDXNcPKlQocDbmRf9PjFVXLHwwByY/oh2wymm7FaYt/DdEtmEBFhLMe1MGofnRgFsy0kzcHmAb+nXGl4Vlyq1yD9VBwDOxJWd+WkkR3wirUbXgnr84spJgapAlXMuSW1TqJPuSSfQY9XNGO49/1xAUiTEXOw7jBIy6CSSWExIEAnnHOALzbcdcUaXsQpyuaIcEk7jmOvPHmLMzoUJCC9zJMx89Z5csdgOKDZ9HpZ1SNNQDQ8A6dgOREb6Te3IsOeLanDJYtYk9DYnkRHIiD6meeEmUraKitSIKMBKkWJvIYbEd+/UTjV8NqKCBHlJheqSbDupJA9TI54xJJ0n/pBU9MXDhISolRVkhgxXbURzntv3++Ka2UJeuyyvivSaOa6fLy5QfsMP8ANkKf8YEWmryp2YiDtBBkX6TgfJ5YtnXWhVkuBvDOACC0lZt7iQRviqvlNNUgRBXY2g6dT3MWN4tyxruBIySrjSCLgxfv6fGBfxBwXWhOkHuCCR6YasTnDxo+dZ/hOmqWQSmnVYjyROmBa23ocM8h4tQ1fGYkvdhAsYNx6TEegwRmssvgVLEMggk2KnlB6ESI9fXHnCc2Iq6zOkhRI+oNMcrwQfbDuTa0R3QHXrNRr5cm6lUQmLML7nnBabm1ugwwGdms6nkGAvuVJgjldT15Yr/EWTDUhfzavL/47C9rjlz98BZXM6dLkjkpm7AiPpnqtrbX54lKOcdi1aGHE6TGiSgGpPpAE6gWgiOw6YxrcSZyheSQCJm530/B+2PpopLUpE20sJHOwO8EdojHzrinADl6mmS4I1BgLaTO4Gxtin/O0tS7LcL9AiUTEgXt6e1sF+P4jKippZb72sf1jFdOvAiPfr/b3xRVzEMrA3B2P+MXaci8lrQXUqzVcsPMsCRzjcj9cXUCz3UE6TBYDVFz05f354XZSpUJfdiVJPXcX9sSzJqUacAlTqBEGJIAHrzPweuA4eiDRoqNF1IglTNvX7iDEYS5/hjy3STvtG+56YK4fxsqoDnmpB33AME33Bt0w04uwZA35Spb3sRt0AOIq4SBFuLpifKgKqmFYKS3aNXfckgb4g2ulFSk+keWQDefN8xF8dxCuBoKmxlY/wBo0z6XE/OA6eZmqoaGAtcSDBLfcnFVFvbLru0arJ/iJqdNWfzEjYdTczFhh3lfxzTMDUAZtrEdOcETjGZeoalJWtGvUQvKNWw9h84lxCoruChFgJ5iN73+YxGMKYVyP2fRW47TemCRIEm3mEdxzt0BxVn/AMQoaY06QojYFb+je+MPk6q06lKNXmA1DYXBJmf+rHCvNZxatUKiFBqIF/qF4LDefn3wVFtsK5DVZ7joKnSJjmIvvz2xn85xctSUKrXLCT6J0P7jBOUroXVVay6laAAGIBMi+0AX9cXcToE0lOoBCzTbcFRp+CO32wsaUqaF+V9MT0s4wpVYAAJVfklv0Q4AKsdyBg00D4IjY1mHXZUj4k/Jx7VpWGwtvG+NSpD9i7R5he+1zfBGYpnSI2U7+vp2UetzgukoXflcHE/FhxCeU7k+vTqMdkKKc2RqvygfAAH6Y7F9bLlmOwM7csdhrRxpcnSPhKoMsDy5RtfD3J17EMJGxBxnDxZhWCQNGm0Wg3k23Pc4fUswDbmMedyWtmd6HWvVTGoyR5d7mAIb359wcBwRikVMeirc9sZptzdit2aDhWZdh5gWA2m49L7WxfxLMGP9KAIusR12j92wr4TVJYLMatvXlhlnlqsIVJi++9r40wuXH9lo7Rmc7T1owjeJA3kGRGFVfLgNAAk021X3YGQd7HzfrjRNkqok6DE/v1wn4oj0lNoPXmo1AtE9YAI/Tn3/ADyx8ZCxTTI8Prj88MpYtoIEAncCZInqP84uzXC6LAuhiL6GEG5uQTud9/8AtZVpDkwEtyMX7zYSb2wRSVK63PYkdiCbd46YpLvszSVSG3D9Ryi+CVMEOQDOmFkrccxHvhRXUVahcr9S7C4IAFoO0/vrhguUakfEpsBA2H0sJO468p98Qr01JDpYizD8w9ugkyfvhGwNirM5ZSR4iBFSNLgGWGwBmQRHWNud8VtkMtqBalAaIIaQdgLbdTz9MPP4Va1N0qsdKt5YBtY6r7m7bHqeWM6c7/DHUx16VYLq5tblym+GUm9JhuX7GlXg2X1xpCtNtJIF4I9B9riLWxLjGRpOjrVVl0D6luRzkDn3/pgtq9DN0lIcJMmQRKwPMCD3I9cd+IeEOKFR9aNrH1CBIkT9pwLkpbYVdmU4Dk6dSEcSSsrbmJknuJEDv2wZxX8OswhKhhQNI5G9+08sDUMwVdWUwggT29PjDLhdZjUqamF2kCCYO527bjvgzlJSyQ0pu7Rn24VmFpCl5QoLMbfUTpiT1F49TidT8P1KcMGEabyNpsfa9jh/Ur1GIUG2pxOmx2iJ2HXDCgh0ee50w3Q73jp6dcW+aTWxvmZgclmTRWoB+YQDtpN+XXBXDuDuUSqpne/8u/JviBOGWf4AhZiPWFIiNx/2MGcCIVdBNhJ9BMjlfn8YpOdRyRScvG0eZRW07gPyJFyJMz3G8YVcV4I3iKyA3uYmdVyb9f64dZDOrUdxOkgzp32N/mx9ScHZdVYDcDoORtaRzxnU3B2QUnFmFXhFSQosDJ5XkHb2nDjMtWNAJpOkuQCFMfSh59bj2bF1OlFRp+kGbm83iOm3LrhhluKClQZGB1OSUaYZGusqd1OkRHf1xZybdtGmDyexVw6g5pokDQzsG7EimFPSQZPpPXAPhlrbEfb5w+Tiz06ZFn8ZWZgzSNTQFYz9RAUn/wB2NFluI5KsipUy6CoyQahEqrTcnRcnpvvMjHSl+zRin7MPQosSAFZzc+W9gCSYF7ATPY4hUQsSoUxMd5sMbnIcLFFNdIU3Iv4gqnWL3ACsAJWxBFp3w7qfgqjVAzP8aDrhifDLCVF9mJm0Tzi2Og0xZcdHzr8M8NR6qmstTwgyh2QE6R1JCmABJjc9sdj65T4yMhRZcvlqpQCSxVo1mJL6o0za28aeRGOxfUSaVnxfMNFRCRaIn9MOMvWvN/8AvAH4gyYRNSGVB6yRiGUzFvTGBpSjaINGjSpibVCDJ2Ij3/6wHlKs++HWW4ZUKBzT1puNj7wL4zYOxYpkeHVT4iEcj/UY29EwPKb/ALmMZvg6KKm02t/iMaakgMRHXuP2cU4I0rNEdIEq5qAVaI5hhP8AnCfigpMsGSsED+YH1H6Yd5+jIuRLGBPP0xks1RglT+/X988Ly3pHS0DUPw8FTSjlkAnzRIHWQLgfveMA0HFKVtp5gC0HmOuHnCcj4j6S+kXiTYnpfqP6YB/EmQakygxaBI3nuMdcvyYk43Gyyq5AVySUIhlm14Ajlbn/AItKtST6lSGYgTPS8x064VcP4kwyzK6zA095JAP22Pp7G1q2qkAIAe1xI6lSAJ+1x84vRDHReuRCq2sWJ1FvaxHdYHxOEua4UtVNMARBEi5EetpxLPZqpRUGR56RXQREXE35zqMcxpM4hkqTU2DltSlAALfTYja1uowyhjsDWKE3C8q1NqimacHyyCTEkEAAG2kn7Y0dVP8A/OTTfUvlMAxAmTPrAkW3ODKmSlNQGoqJuSdvQ8j0OIUaxCVC9MKhgEdyOvqOnLHN27oKlexK3DRBhlZWNomRABuBcb/9ci6CoGNNnALL5LSRMzPIjFnCaWX8ULUpjxFuDMMZFrdAJEfrifEeFLUrDQx2ETEgjdZ7TY4WTTdBaV0gluGeEqsWXQpbZYJGxG+4MXGIhl1IBBDSA3UgAxba/wCmOR2YAmCpUrbmFM6vU2OFVFw9aUBHhsCTFtIJEmeUCZ6k9MCrOws01Hhgd4kDVbreOgv9sIM/w/w3IBj6RNyBcjePTDWhxddbKFkrLBgbPsI6RPMRN/dPmOJmWcmAQYUXMk23M7g2J2xoj+LTNKhUaKaPD11KwA80kgwCQYj1Jjp1jnhrlsqysRokG6keYkQJHQHcfGAcvxNvDRKdJmb8wnUVIsCxGrSCTNhhtlXYNpYQDsIJkyACD9j26YGKbEcFewDM8E0gjUNTH1LGOgvEx8jFeV4NrYUwZCi+oGZJJjoPfodow2FZ6ZLKjVSbgflIF2YGSCfIbKCGEjthZnQziqWQKG0tpUBbhXG7XG4374pZpUV6Lq3DaaQx0HcCfpBHf6YG20C2F+frrlyGOX8USSBqJQkWHmTTEmD6fGLuHOWpgqxWJVqZcArFgCJFjHobjrgfOZVNOpU0s0EgmQSJvAsQek8tsGKsLNNwri2WhX/gRTV1GqmKjglbWZGJABPLmLTg3JcfFIDTlVFJmPmpsE8psoZQAah585OMxwTJAIjUz4Z8xeAD4hJtq1zAjaAbdMEcXphgKY1GB/7TAAvZYsbb+g3wskmxatGqq8Yr56iQv8OgQEtSqkEgKbO0pA8pA9rbwOxjuC8eqZS6AsYIVakmCfzLcciYEkX2tjsMnF/lYrT9GazWZ00NX1AnTB/26Cdx/uGKsnWViGT6GBGn+Ujlg/jPC/Dr+DJZWVngxJa9hEQIH/xxlMuGFVglwJJ9FuT7CcCPEmnRKk9I2+QMLqJ2+94xqOE/iUK0WAi0CDHfrjCZTL1mVBqZQ9NmGgkEMkxBIkE6TtzB64q4BxQNpLSdJAJjeR/ecQnwNK0wKLW0fZcrm584A3+oD035j1vgpXR/Nznfof384A4DmU8HVplYg9wYvFv0wblMmoL6AQCLibfHLnb0wictFixwrQYB79NtsJM/wiapOqE5k369f2Bh0aIAt+uPa9M6NRvNiMGSyj/Du1sG4fJRabU9TaTDMoIbTLJ3mb3774Q/iSmG8rE+J3vG9p5jp2w6r8ZFALpHlLeaL6TyPeZ+xxl/xA/n17Dc9IuTB5D1xHldxpCy6FGTKy6sJmJ7kdP30wdkoCPSURo1ANubE39Tc+uM1lONB5cCJ/8AjjRnPBSGOzIDExfnB5SQTfp3wYZReLM7tMH4kGZAGmGhdQkaQAxsot88yeVh3D+CkIgYmUUyOY1E8x0gxz9sEVSCoNMxYEGSQOg2IjTuJvAJwwfPquXGZQah5QVJk2OlgSeYv9uWNXJyKtCzkpdCavnGyVRROqlUVpBBJuCDHQyb+ow3qBPDUoQVBWQ1yVK/Te/Nb4t4hw2nmqS9BZSV2kKQRc9QffCejm1Bp030hx5XJ2gWEGb2E9dsZ1tWhKKK9JRmFqqrLBJf8y3EKQANUT+Ug7DAuX162P061O4J0qWuAB0H/WG3DM6lRdLRKnTPSfpPax+Qce5qk38RoKypWTyhoNwZm+nT6nFU97Hi7ez3hazSUERvDavKQIHPsO+3ey/iWfTL1lQLChQ4ZV1ErfUJmeUzyge7Cq40+GzDyxoaACsfSOltoPzjJ8SWs9WfBdkQwiMAWSwLSonyk+xnvh4QuWisKuhuvEKLMhpVCSxbUrwsAgCd7AgmJ5euPanDw0CDfYkgr/5W9u2E9ahrdaq0tB8o0yApKgBjFmkkbR1vbDihwoVG+vwztLWBgCBCgmbExG2L6StqiudEkrNRUBmprRXy+UggNMwWWWM7ETgnM59Kq+SamnWIFtbeU/V/uAHe/rjn/DlN6JVg6qLgsZIIJ80AQJBmBYAjvgLI8AKMrq0OHAeASro15AJ3iPiemM+UW7j2ieabsu4bn1APiKNYMBQPKt48pQW5TYzfeAMW5nNUzpGg3G4Hck7ER6kdbYD4lwspWYUzA8sADSosLHn1M4ZUqAi3m3WdzbmNQmL4dtdl/lSSB9dJhpRAGvYvqbyyb61+rsPYROE1OpA80sqmxIAE8gFiZN+u2HdDg8Bikc5uGUC9pHMg/BMdlmY4dJABA/m6gnY+pHTv1xWM70HJC7M8SrCrZ4UXkiS0i/t7gYto/iJ3qNqVTTVZgrqYbcxBLHt374uzOT8N6iGmQiHysPqb81+4HTqMdQyqlFmRqJJNiTp9exI9cdJfQUyWVKu4YSIEbCDJtAPP56Y7BXD3uQNTUyRpkWkbDkTAm398diEpqLpiudMu41UZHVj9YVyLWCkBjF+xHI25XnHZOqKFSuWMnTXWVuJIIXeJWR+hw04zx3xgHaQWuAG/L5ViTsCA1ri564VZzLSSQPrJ5ciSD62xpjq7Jp12NMnxfwc1WF2SktZtJMXFQmxi2oaRbrhTSoeDQD/kfTPrawtNvMd+mJ//AEmpUqVW1BSysRqMa9pAOwJEm8bemPK2dnJeFBtVWDMiAtTadj+sDDaa0G0+h1+HvxvWDeAQGWNOob2+kzyuBfH0PgHEWSp53LK7Ey28m3sLDrA64+P/AIbzgp1JNwbY+ncNzAYKAbAHa4EwP6Yyc3jNJHXs+gPRkBiRHb93xKigZYPWew6RG2KeHMTTk3mfjtOK6jkGFvF/Uc/fArGX0OKOJKvj1KbTDKb9wJBt+74+ZfiX8QeOFo07LcFp+ocoH8uNr+OSxAqKxWCQY/MIiCeU4wgyQptSSQNTsZMkTpKqBEwdRAsfiLjiisnYsnRcMgqtSNMDTUUC25KyJI63gm+04c1FhgjkgMumm0bEAzI230me/riivk9BogqoUW1abq7FSATtGof0wz0itRRtmve0hlFztYzB+MCVXkzM7rfQLwknVUpm+kzNwWjnfpI+2BUyxXMuLlC0e5kC0bLMT69ce5biLrWlgdS6iS0EEWsAvLeNtx0waMmQruGW0tIOxvFxNxPLoMBLbv2BRrsrSDIRzKFlJDGdNwLx2NvTCrKcOetWqFmnwnUyRc2ImRyIm/MjlfFvmVyIKioEJjl9bm4E/wAombE98SObNGsr/wD3LkNA/KSC3oe/b3xVQUU67C1WkTzeUNCoWRdQqpFzZSCDMjsdvWMG5WuKw8wOpVEahcqpjePNHPnfBOdqBkizB1MAjzc/NEGQLHnecJ/4hxrI0hUdSSQdcSOZs0WEHqfdYrNbEq+wt8t9WqTMid/LEW6RfpEYjSybDYdgREwVEAA2sevpgmnnw1IkKAWkW3gyZv1H3xMVtOgxpJU2PMzfSTvyOOTa6Ov2ZaplaaVRUWIMi5jcDpa+o2++GVZvDrKKcC2oWAkx1MkAdB3wbwdEatUXcLcALzFpkcr/ADzwRxjSXUAS1x5eWoFTcbH+vpikuT1QzYYufD0lUNPiBSDuYa4m1uf+MU5jh4WqHbYjSCN1tYnrBnfoMLuGZUIpKtsAfQCdp7RjzOcSGp2IIEgAbah/Qz1nGLp6FC83w4mvci0QZN73ktt7A7Yvy5KKSPpYeQDaJUMT3ZZAYyx3PLFTZYeVwohyfNETzj/GKchmSTUQzYSOkEEWJHoLDFM/0MpVooylXQ/nP1RpYwOu/e9jvci+LM9TU03dliAIPMi0fSZvcDb4xNtwwAIUxvF13vyvIuPe+Bs5xEMpRdQaWsAdhOn5PTYjBhK2mh08naBK9QICsGQVYS1wREXPOw2j+mBquaVSQhA+oDYwJO2q4vO3TvjzKqyvdZDGL7bffdp267xj2tlqbnWGC6pkEGxuTcbiTvjYr9mhMGNbUykTKDvNjJG0jn0x2LRw1VBY6ufef7Db5nHYDQTacW/9N6L7U50i+ippYczFNr85xlePfhtcuyMjsytZtUeU8uXO+PrFXhDuHPiMFYgDyjUo5gEr5wRYN0PvhdxHh/g0iBWavTYxDKhKctJkAFekwQSbmcdNOvoEkqpnzGjTDJB58jgLMcPGlhyNz2ljcDsDt3+NvQ4XRUAeFTVDtqAbcfzEyLjqd98SzfAabKUI0rA8wG24meQA5bYhGWL0TUKPm+X/AA4NUljBxqOFM1IgKbH+39hgf+ENGoVbzCTDXg7xF8NaVMGGgWNoxn5uaVqxbZtOFcZgDp5bHlNj29cNOI5w+VkE9R2j73xnOCLN4kANbtE+/bDikSST0APX4PTniy3G2XRivxRxGrUrIjUzSpalJMapuN+SjUCJj55LTw4VTosR4rEHmLk27eVrRjR/iPJlMyKqABXXzdGcGNhvKwf/AGjbCThw0greVYkekGPsb+3XFIuiTbvZVn+Jf6bktKyCARJDAUmAmf8AeTF7A+uBPw9nnVnBlgxbVzhifqj1/XFHFlqNmCoNgCCp+kGCJEGASoHwAbHBnDMo2pS8gknTFxpsJIJN5M2xPlVxJ8s00McxSFXWpkaYBidjpa3tIxcuVCMugA2IIixXv2235jnzCr0alOoGDTr3geUkHyiIsSoA9QcGDiKeUzpkkX5RMiecb9MKpUSzaAqFRtQUqFBASW3LAbr1B8o5bnBPihmIAgpvsZ637bW5joMX5lZRvzKYhhFiSL2A5wJBsCdsKeIUmpsArw2sXmANSkwxO4sQR6c8OvJsCWdhi1CGgl20SF3KqDG0AxsLbYGznDrNCnfcmLG2x3m/wcXVMkWqU6jqFjSXElgYMwbCRtbBeb4xRC6CrrO0HUxiCd+8c+eEumkhd+ijh2XCoFdSGErDA3XbnEdAMGVzanTZ5IMgWOoAjTJI5kevLAlPipNBgFBqA6V1GwMmCT1Xn1NvTk8QsGZViRJVgTa4Cm8Cx/TDK1bCtHmYqigXImXAQG9iYuecz+7Yr4dn18QqSAGAtz1QS3pe3Q2Hqxr8OOYAMxHsT/KSOVvthPmcmf8AVMBYckMfWAL23M73wjpodBWbzhWSqtDAqRaQBuwm/SI9cVU4amkGQUB9wSDym5/TFGXDVqjwLU4i0eckkzP1HSoiDbVi/gdEjQkAt4tQeijzc7xqYX7jrgqPr2cdlM+MvSZ38ql72vJ3gc4j92wvqcQX+Jo6bq+194BPoBfpbphbx6r4tQhdRUjTTBNoJAkdiRqjlI6Yv4Xk1Tw9dnpnVe8AHkBJaTb9MVlxRitjOFK2aD+JChuRJBHbVMz2EffAlDh3iFpJVRaOc25i0C9xvbBNdGWm1TUpIncRE7Ag8v8AHpingtJlKS3luIaJG5Itt7f2xnTxTkhYtro5w1JoRRBQKWgFpsZXVzP8xG0+3uR4KgVipIm8kmZPWLE7cv74qrN/qEGSTqUMDcDytEbaoJHW22G+QzIDBADzk9f5b94j9mGnyTpUWc5NIy2c4lTQPr1M4IhSbFZBOwg/fHYnxfKq1Z7NIZh0BGox3x2N8ZqjQmfQeKfiiuaLLoBVWllKwQikk787b8r9MV8OzTsyEVDDqxhiSAwZQRqAImD2n3EOs3w9ahDM5BiD5bnoZDCOeF+XyoVvIG8s3UQDBsYBtz/ZxPfsV7BMzkQratKGQSBp8pExI0nV1mBb4gSlkaNRTIRYiWEgEys2bzQAw3tJw2PCHrsXZiSDZiTDEGLrNmhVvHKOWCF4eFLBijKLsCAGvAsSCb78v7xTxAmm6MiKeWqucvrdSZ0swBUN25xyMRGKVy75Z/CqgTuIuCLXBP6Y0PGvw/T8MVEjSpm5J7SDJI36xjylRFaiuoEOpIvfa+/KQR/kbQmsns5o7hWeEexJ7cx98W0M5JsbTt6/s/bAZo6RcCYtHMe3O+K8ukR2O/r6e2FjOX4nJseNlBUpn+aJHYiY/XGfzPCmFM1Rut5Jm6yN+mw22740nD6vl+fj9/0wt4vSKSRENuOUwf8AHxiudbY39M+6AgkCRHO5Bm4/fTAnD6o16DAhoBNpgSf1iew2wyowDp0i53W146GwkAXnA4potRdSHTHMCFM7mDvY7CLDrhpJJNmL40rbLK9UOlnkEEW3DAkcue5jl8Yzj8FZpD1WCAkzq+okaSe3QnaB7jRUMwoerR0xpY6CsbEG0/lg/YDcjC+ilSm6PUAbUQmqerAieW458icDjtMaMZbLuH09cDZYKsp/MNhN+YN49DtiGcpgwrGzgqxa56iTJJg8ze2CRR8yINaNLNqWREW+99+lxvN65UG1YDUBDEDynmIv+ZTz7jDJ4u0Si9iypmWeotBSdIIippJ1XaBeIMgx6HB44ZKEbFAZYgGSR/aL+sYJq04JZdJKAFCwsZkGTyBN56nlF/E4v5zqBABVWEXUltPuJMW7YhL6R3uxJwl0KrSiN9NgBJMgHvMxy5dJI4MhHigkgU2uCeYE6vQg7dviHHMoF0WIgSNPUWuOnflbEsqGCv5jLAKQTJaNPtsDfpIxr1JFWlLyPcrxl1JYLpDGYI2na3I7mMG5ILUbSWOqCSNPlOqLybTAPTf1wszlDTqMm41HzXjlB9fXbvidOmysCGdS8yDfYXI5RIbocI46dAaCeG1mR2YwKZJnUfpgn3t35fIHq0WVqzISrEaYFjBVtcEk9cR4hSFSjIUFiRIM36c+on7YuaEp62BB0nUR9/tA6XG4wie7Qb9gS8MlgFAsJXTYWiLqevOeXPmVncjqanV8XS8QQAIJF7RM39bxGK+EUvDenexJWNvqsBc7jfBOZzs1NCiyEgDcmAJLHkDcdsCc3ejpNtlmdioEHP6gRfYwVJHuIx5lUAQqVgi4IuPYgbgcsCo6musGFaLSQ0rNogiLzywx8AmtId/oA07gkltxuCI32v64i/UQ0UVOHIagY/UZHuRuQRM+sesg4f5amUOmmKJaealnI030wpAvYQZkHaTK7hPEKYqvUZQyKvlEzBQ30gkgEqpAPfFxzlGrTWohZAdwTJVgpspAtICiNrAjFYqnZWNCHMcFqMZiAW0gzabWbmPeMdh1l82lQFTXakzeUDTMoq21kQI5fu3Yuo5K0WyNVSRWqRAjkeomYPv/ANYJ4plkWnKjQSTLCwJ3Njc9J774VrmCDsSVN5HpeCIPt1wXmM41VFSee1gTbf4P6YdO1QN+w7JOugQbR6RhbxbLuXBTzK1mBGpbdf5f+U/4qcPRbkVNwwI5QIib3MeonBOR4ppMMDeJHQnbtfEZvF1LX2Z2nF5Io4TUSozUqiLYSIFwJ2YbCQ3rcziOY4B4MNTqeUECGMG+3/L/ALx7nOMU6c+HB1G4H1Kxi5BOx32v+ijMcW8VgS0gAQBa8nkbg8p6csLKktjO27TCa2VNRho+qINxtJ6/PtgDOUXSo1hHSZ35yNx98aLgmYUVb7ET35/GCeJcLVgwm7L5Nr9Qdpm2A4WrK0K+GVrabTIMg8+mCOIUtVM88L8rlTTnfcdLXA5357euGzjTqU3B2PX1wPyiH0Y3LmSRMMCPQi4+QSPWcSz9cQTqAYXHQRZgbW36cwemB+J0itS3WR8yP0x7maReqGB1eJdgNoNge1p+DifFO1sim6ddguXq/wCuysAZMiPKQZJEHbY4A4jMuIIWYgyBq39jBxDiJ0PS1H64AM7xY+/KD2GPOLjVDGV84STsRG8dRb57YrTvYMZLQdS4prFIizKAeUEx5hIJjbYjrg3NZkV6FUqpVtSqRuYBmVjmVB2i4PXCHhlQ/QwuAHQjpa23v89MNuETDTfTUMzuvpc/rbpsMPNYkqcXsCp8RajopuNVMtAkXjn5phlktuLWvhnWoo/l0mSpZW2kDf0IOm3c4UZ3KFqryJsXgXAnURtEAbkkDvvj3IVSGo0yz6k1xeBBQk3PM3WOcnth5cfTRSfHdSQ+RCyprE20kjn3PXpb17YVvl9FRQbwCpHPcA/Iw2p1Zmn/ADHydyASR7gfs7LuLAivUqCT4dEMQJEEANBgfmiD82jHcXdAjp0TfTIRxIAF4sbAAXsSSZg/2wdSQOt/qEoTpAiQDteRYCex6YyNCp4jowY+YbN1CgkxP81OI6AYcZHijBqhAkajKk6ZDEAEc+U7WHviko6DKFItFMT5jYIASBeBvffe3xgbN8WDUHsTsx6QoOsN6sq8rj2x5m1JWnUCsugsPUloGwtz7XHTAaZ8U6TSNc/Uh6Fp3PONjffniSjWxUvYXnFCLTe5BcxyBkCDJ/5WuP0xxfw9ZMwYDiLkMR19Z9ows4v+IqdTLU6SKQaYBknaCBBtflft3x2f4iDTB1HU26mxAAGn7n7Y6fF0UUdbNDUy4DI6geWJaLgSNV56HaOuIcU4hKFhErV0gmD1NptGn5vgTL8b161KkagB9WzKV7XBAI63xWuUDlzciZA6GDIj97Ac8TxS7Gx1sCo5xkJZizS1TVfmR5d7WMn3w04bm4SmLBW8/S4EEXJ3E3329xKlFatlJMkm4iZECJ5Tb2wpy2fKFFP5JEHYg7+8wfbDSjmjmrVmq4jm9BUhJDCZ7DsfX98uwJSq6ipa8LHrzkDvjsJGMq0Vi0kbJ8wUl/MQwnS1mg3aCpuBGke24xfQrmqbFV5jTI1KRZrgQCZHz0xXkh4sO6MlnV9KgLpPMsCApVgDJgiTPPFlLIFYqK9N188aV0kat5FpGq4ZYiWkddDhJATGeXrJoCuAw/3XE+s9ZjAmZZQTBuxlZuCREd48xHqfbBfgaBJBMKYgxDCwmY32+TaMRzFJWpaShDIwAJjaCxJAsNl39sDkVRJOGwLhxp+IpdVBNlVgN/cX7YYcU4PQcirIo1Np2Db/AFA/rhHWfXbVpcHylhcNe/rJ3jHvHMwyoBUaxsbdefoBN+/bEU0o40J8W7TCOD0/ORII2neYaAfuL4faFDeG1yNugmbf9YyWU4gtOYO1iJ3khhHOIi/tvi/iHFnVg8+ZpkC9oEEfI/dsLklFMtF6tl34h4zTyrUTUJ01HiSfpG4JI3AjlO+GlaotVBpZSTBW/aR7EfrjKccyBzlF5Euukr02ExzvhTSqNlqdNqZOkGCeyimi6hvBufnDRSkrQ1jTj9PnN4nvbCehxdqbI24UFY2lenzfDnieZWqispF94GxIk798ZatVDIYBG+9j8csZlGpOjPNVK0S41TaqKDRenVBYkflfSQe9gceZvOs1BlqJ5lqGrvBbVaBa2+wH5cQpVv8ATPqCO0H+xb7dMNafEP8ATRrFlDb78gfYGDGNa5Ko5crVCvKUKkrUP1EzH/EDed5PI9d+rPh6jRVdYGoaotcXkQ3IQftfEcrXVki4IlQN5MX7iSx9h8q+DZvw2puS3h/S4uRpgAi3Py6gOwxSXlbHcbTZpcnVIzJUTdEmb6hMwD2/Y6rq1IKSyqRpo69R3GoLpB5HTJFv6YLzqrUr1FpuNejym4EtpYCR2K+gJ2wDnMq7iomqH0XGqZ0hhzMC7e+lu+KxjpWPGsaLaj/6NKuCod4dYOoAhgSIO+xWI5xaJxVVqa6lUhdK1IlTBsAosYkWAmI/pgTgNWpVydSkxE0CBTIFwHDmP/JCb/zEWxfw7Oh1OoHULEAbSbT8z7dcLNUZ+W1TQuyGURWIJgBak8gYJEyeUVBMbxztgzKZkVKhMqDJAA6AAe5EnaPtgLidKxAU6iCCD0JYtHW4UjmLxijKZnwhrDAuQxCreFtOpht5Zt6TcRik1cddlJO46HOYzpp1RTW4sTPOSywRv0PXni7KUqR1uF1CowUhwZBWAYE/TN45T7Y8znCdbUaq3KyKn5iTuhkA7jn264KyXDSjmSASQdp+nbb3G8Xxm5HjBJEJtJJIy3EuAFqh8NR9UEKCFEnpc9Nv6Ys43QcKpKKLbqLTOx+23XDzM5bwQ7SVJkA9ztBO0mLbdLzi9OHNWUCqCJAaTseRBje15IwM3SbejlPVsyPDqbNVdv5hqG4E6ht15i/ffbDKrnvAPktMyG8w/NJMHlc40GT4F4I1RNyFHlJvZTO3Lny9MJeMGkFVVpspWNRYCR5RIkGfW8GTttguWctFFO2AU6LU2IIMxufp23/XA68PctyEW1TItv7z+mC3qFCQV1aoJeTtYHntFtufoMaThnD0dGW2pjqHptbrz+cGU3FBlyNGYo0aovvYxe0THL7Y7GgzuVakG1iyyQReVib/AOf847DQla6Eys3nDOIGuXICBSxkWUEgc0KtDGLg2Ik25n1MkaUkEgAiADKhiSYHlW1yYi+Ez0bFqSeaQXIhQY+lrzNhEzJvfnhhladVk0Vajuj76mUE+U2OlZBkC8z/AFq/LaNFWRasTz9/+ueJGmfDJaQJhWJjeeZ3/ScW5WVJSVYL1EvG24UTpPMfrIxXUrs1TQzeWRG+km9rkiR6/wBsJKLZNRcfJiylSsquoIUgEm+oGYOo3kzPS/PBXE6K6BTcm86GifVT1t747iFGWjlBHbnhVnnZEhiWKMIEkgWjYc7kYwydJjry2KqtAkAAywbSZgA6iNP3O/P74K/EJ0tRBPmNNZ53Cp8Wi2DMnllqJAJ2IIZYIO40k78xfAHFKb1XDlYaTI5TIDEdLgn4x0lXHsetDr8OoNDQTqBWR8dceZvhux2vfvM/1M4F4aalMhuXP9xh9QqhxJ22PWMdxtY4nLRk+LUNK2EKoERz3t6jGazBIfUACCfNcex/QRjc8XysggnnvzNjE974xecolWPrhZanZPkrsXMsFhsD9+39MRzFAqLgwLifS/8ATBtaqpogH6tUz2OOWgXHmvDAapsQek9v1wybIJAVKtp2PI39unriDHRZSd5B/X9B+zgvOcCdXVRJV9iRsRYzHT+hwPXyz0gyuoO0MDyE/wB+fTGhaVFNpHgzrBw/PUGjl/1h3wvNly9Q6grgqRueRkT9QmRe/wA4Q5Wj4h0wJItJj4G7HsL4d/h3OEK1KoINIwediYVvQGx6AzzOOylFOiTnJLQXS4Wq+em+m0uFsGCaiJBvN+u5E4H4lQKsroBqN5/mGwJ5RB3E7EYYaNDsAIJ3/wDKNt7zHvhRxDjElaawrU5RlO+gwQR2AtPOx54lFykySbZY2UBa8loUgydwDt0mb+g6YTcQywEMNj0Nr9BuBvhvm82FJ8skEIQO7QJnfexwFxigQqKJiT3tYzMxzxojdFeO2VcN4w0hGI0eVbxaCSse5PsfSNPRzSVaQcDUq6kKxclbHfaZ/wDlOMVUVSdIIBFjNtgb/pht+GM34dVqTkRU+ondWXURcGxIEfHTB5uO45forycdqx1xKiHpuhgoSIIPm3uIHKfcEdsWZLjtKjTSm7MXRSsRJOna5sPLfeLemIrXGl53AFRv9ywT7mYHacLa1PxG1qfqHS4+b7RHf4xmStUzOlrY04bnAhNN50zqEmSCT9PSbmNsX57IaiDA8riIEgyAOtxz2m0CMKuEZ7xg1gGpOdRkxEuLd46z/YypndNOASLrBBiAOXeRhZRcZBaoUcayH+mbQVMdhPUchcD1jF1CidQItawvbnI6bfuMdxrOal0UydRbVqOy3G3lG3sL8zJwS1MLoCCBaOdhH3scWk/FILfikELmddOapB3BPKJjHYX5wt4rRGkKARyJDAx2MEG2Owii10Tpm0ps1JgihmVYB1NqkESDcXIDEdRYc8G1M3paGP8ApkWYkkgE3jnBgCRtHqMAZ9yC/Y1I+Cfe4GLlv4Z560HtfGuKuj0aPH4G9S/iIE21EkQBawja1uRtjR+PTApqY8Ngw2JhgsKJE3ht+sdRgFnIpgA2KEnuQyf3OFtGsVZSpIMm49sCTXG/6RbUHQTTqXkmGA2079+wwJxGmadTxPyueU+W1hb92xoeGUg7uWksjMoaSGgNAuLm3XGe4w5NbQSSukNHKfEAn4OIckEl/pRRp6F/CM+zsS9iAPKdiZJ+ZAxY+YpoSWgjVadrlbfYWwXwvJoVIKiCQT1mY332wdXy6lJIBOn9AY/U4ik6KPRTSDnSwQkGZiLjb4xcctUowSgKNEgMNSzsYPKcS4QZYL+UGAO0DD3MUQUFhuB7SMOorsBmc1ki1IMCS27D5j4Bxi+M5co3mFmuLEfrvIjH0rwAC1tj/QYTfjPJp/DuNIgBSOxJIOJ8kbFkrPnP8EQyAgsrgMNO5EkMB3kHGgqUaaZY1Fpv4RZfNqspsCBO7SB84d/+kdQk1pvojSSLrr+oA7gHQlu2B/8A1gqFWoUl8tOWfSAANWre3/Jvck4phqyEFTpCrMcVpsi+aSAJ7GxFuRE/bGV4lxDzaJnT0vMc7dsC1aIkHmec+uGbm9MW+p+Q788VS3svX7FGVLaC6gyrXXqnv79fti5eIE1PEBJ02OqDqXoe+kD+hw8qUgmZhR/+tTe8ksZnVM4V8WpgVqgAAHQWG3bGirO+NSY2Tj6PoaGOkFSdiea2k89HPmd4BwjyuTLE1DIm0kyCZEd4n9MdkvpA6vB9PL8Ye5bKq9CqWElAdPaFpgbdNRt3xJRUboK4krQprVzWp3NwwBEfUADFpmJn4w3/AA7RY1JK6luADAHuCenS/K+EGWrGV/4pyH5vqxpPw60wTuUv8HFX4qgOKikkXcdziUmI8NQxAI8qkESZup5DrjKZqoQy1IhpUnmDFx8c/wDl3xpuMjVVvfyt9gxH3GMvrJYA3Gk29RfDx2hlsJ4fxBzXZg2nxpUiZgGYW/xyw0rN/p6ybaQfqJOrlDESGBB/rtgLiGXUNAEQ4j/xB/XDnP8A/wCLq/NBM95In4JxGUVkqJygrRnspWdRI+ouG1XloBkH+YeY974Jp5u+lvKhbyECdANgCOa39oG+DuH5VWQAi3idTzgHY2tgDMIPCB6n/wDpv7DBaUtFpccZaZdWIR11bMNzy3kGJnkMM9YAupgbx0HQegmMZbjTmVvyj7nGryQlaRP5kE97D++IzilRjnBRoQtnoSqjBiWAIYySYMeY8rR6xjsFcYy6q2kAR4ZMb31d/QfGOxr4460acU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6" name="Picture 8" descr="http://t1.gstatic.com/images?q=tbn:ANd9GcRwfvd7EqxBdvjOP5dqFYpZbgWJX68XIEq3erp9qppGVq5DRVD9"/>
          <p:cNvPicPr>
            <a:picLocks noChangeAspect="1" noChangeArrowheads="1"/>
          </p:cNvPicPr>
          <p:nvPr/>
        </p:nvPicPr>
        <p:blipFill>
          <a:blip r:embed="rId2" cstate="print"/>
          <a:srcRect/>
          <a:stretch>
            <a:fillRect/>
          </a:stretch>
        </p:blipFill>
        <p:spPr bwMode="auto">
          <a:xfrm>
            <a:off x="251520" y="1124744"/>
            <a:ext cx="2784308" cy="2088232"/>
          </a:xfrm>
          <a:prstGeom prst="rect">
            <a:avLst/>
          </a:prstGeom>
          <a:noFill/>
        </p:spPr>
      </p:pic>
      <p:sp>
        <p:nvSpPr>
          <p:cNvPr id="22538" name="AutoShape 10" descr="data:image/jpeg;base64,/9j/4AAQSkZJRgABAQAAAQABAAD/2wCEAAkGBhQSERUUExQWFRQVGBoaGRcYGB0YHhwZHh8YHRobHxwdHCYgGRwjGh0cIC8gJCcpLCwsHR8xNTAqNSYrLCkBCQoKDgwOGg8PGiwkHyUsLCwsLC4sLCwsLCwtKSwsLCwsLCwsLCwvLCwsLCwsLywsLCwsLCwsLCwsLCwsLCwpLP/AABEIAMIBAwMBIgACEQEDEQH/xAAcAAACAgMBAQAAAAAAAAAAAAAFBgMEAAECBwj/xABAEAACAQIEBAUCBAUCBAUFAAABAhEDIQAEEjEFQVFhBhMicYEykUKhscEUI1LR8OHxBzNyskNigpKiJDRjc+L/xAAaAQACAwEBAAAAAAAAAAAAAAADBAABAgUG/8QAMxEAAgIBAwIDBwMDBQEAAAAAAQIAEQMSITEEQTJR8BMiYXGBkdGhscEzQlIFFCNy4fH/2gAMAwEAAhEDEQA/ACXH+HKFWvTCq9PVqtYqGjYc1N7dDvgPm5q6JB1M+k022EwVMiJBUn1e+0HFrIcZ10yrL5lyWIiACWIk7ASb+2KWcrmm1JSnrpa4vqJQqSu3RTM9jtfHLd1YWODX3izMpgrO5RgtRfNA8pfQuw1KQIHff5jlgh4aqwqo6oVYuQpJEkDTLRfSINhc/IxHxOqSHqabkFrbAMsd95F+2OvCBFUwRB1SepTS3pB6a1Mx1OBoLcAet4FB71TfE8hGZ1MCJFRQSNIIKo62/DcudJ5dwcMKcfK5cioocqBTgncmy2i/eL2wO8UBECuRIVlJO5j1qd/+pfsMVcqoJBdB5a6JiRGoG9vv8jrgjko5rvCMCrbQtlM+oTyajimBJUmBMzOojflKg7WJMYYOGV1YDRGkjZSIBG4tb/bFDPcFLoAHDaSCof1QRtDAbEWIIMgnFR0SVC0ygYGxsZHJKgNjuNM8thhldWPaGW12jP8AxE77YuVbp0wsUKdVPUJrp0P1r9/qjpvglR4ojCQSeRBsQehHLB1e9jN6pDmuJmnUEoSgABYdD/b++ArVIzZYy61tYBG4mYEdRtGJuJeJSKrLTp6in1CfqH4gBF/8tgZxXNBlQ0fSanKbqxsPaJ9xji9QzlrJsA7evzFXyHVY7GNnC/EFALSU1VLMqiDuDAsTED5uOeDpe2+PL+F8J8wFEB9Mk1H27CBeTv2GCfh/imYTNDL1NRTSY56dIkEH+nl8jDfT9U9hXXbgGGXKSdxHZ8sGudr4zL5VQbDEa1DpOJcu5x0rh5lfLggg8wRivS4QvqU7cu354JEDGMARfEklSjkwlOwv/rbHfmMo6R84siqIGI6rgz16YhlSNK5kW3/z4xJ/E7WieuN5e94x1WAjliASStmcwfjFXMmSOmLdan05Yqo2om2IdpJEzGb3xjUlMco+MTFYBnlONKltt8VJKNdSalmttjtywELzO4xY/hjfT0+MVwhUidgPucTTUq5qlmiAZJ3xzTrBrkTv7b/2xRQq7uADv8Yv08rE3MH9sZEhnIgyZJE7RFxy/wBMR1KYbee/XEuWYKT0OJahH3xfMqVWrgHGY4NY8lb7HGYuXPO8hxI03FUkCEg6TE6ed7E7b7gTyxupx4NmFqaDCmCunQIO1jcSGaeV+xwrUs+zAegxqiCDbkB01RPtifPcRKkIz3QghiJMMIN4JiOUj55cwA+E/OLC+DGfNVdalG/lyRTabwq7sIF7CNsD+EcT/hpcwYBGmbksJAnpKmffEFXiqeWKpQnUx2v6hp+B6QR98UhUU+r8BEiQZ3A76Rfr2wMWDcFZDWIUzfGjmRT8wiA1/wAKkk3ueQBA/PngxwzOHQ/oBDyQS8AiAIiCbR0wD4itNKFIKSfWZAIgEi7C3tbsOmDeU4tTp0lGXKmoAA1tUwBJ1KevIm07YKaBLE9psMLJMO8K45FPQyvqSxIRjb8PKduvTG34uhokl11fVpYRJPKGF/jCpUqVdQYvBY3i3UjbuT98EspXqPQekxJGwJ22sPYb4EvWrpr4Sk6gN7ollfHSqyEGQwGtSDCsOl7j5OCdPiSVwHpgBhbWjfMFX+oX2nnhJznBggkuDyuIMxyjvghw/iHkhKaG5IEqwEk9oB++FWyMffUn184HU97yxxdmDyVAA1FxsRu0qfawHthYzTVS9GodVMVWN2P0wSpk9hB7gjDDxijmWqaTDUypgiSw/WQDiA1Nail5chAIPSIkwLnbFI+nciQML1NHfh5VKChCDCiLzJOxnmSeeC+XZQNUCTF+cf2nlhBymfVWRHd6e0aSoJAEKATaI5WwepcegbNH5fcYcxdao8e3l+YyuYDmNlGrNu/64sFYwt5TjisPT9U7fngrS4jrFxfHSTKrram4yrBhYl7VeMTol8UqfM+2JfPUCeuN3LltscFL4p1syxgIRyvE4mptHMn3OIGEk7bUDOkR77flijVrw0mbn/bntgg9S2KucQMsgbdRGNX5SpwuYmRMTbG1MEiRiOjSBF8WAgn4j+2KsmSV6zKBIvHTG1zaRIBg2+k/pyxlXLknSDEzYffHSUiDHTFDmSSOfTK4DZxqimQuoC8G325HBdHMxeD8Y5zlAFe+CcyoDy9bY6YJ5AbYs1KTE27xyv8AvjkpDWEQb4kCsJgX2jbAZJxTypZQSNJG8/4ccOYgLeLe2LCNAC+2/L++KVceXuQZPWMXJNqxHP8ALGsUzxMDbbGYq5c8iyVQ+bTQm8idp2Jg/YYrZ9Hd3M+lX03MQOgPPrE4m4Rly1YVSwgtFubEGw+Lz0GNZ2uUq1C59ILAKbgibwNv74TC0+3lFFNNt5S/lgr0moAi9MON/rux/KPtgdnqzglaZsqrtuIj9evtibIQ9RKlNgCGXUnbaxJ202jA3iXorMQbhv8Ab/4gfniKnveuZpBb7wlkeJAkU3kMwgknUCR1t6eoI274a8rm7hNNFIvpWdW3SAv64Q81cJVpDYktuQD3XpIN/jDDwbN+YFYtqqUpJgAakuCI7ft3wHqEOg13H6yOmxrvGCtTt8g/mMTLUIuN4O/74D5vxRTQgBXYnnYL9/8ATHKcUqVVNloqPqLGftsPvjkDBloMRQia4Mim+J1xKutQK5DU2ga9TAgnkVgwAduW2B1fiKoy+oEo6knoFMm/XlbEA4jrOhXFRTIZSLQbEyBI/vtjWc4VDytJnTnLTDc5j6ffnczyHSTGAff29fGEZAW1nnyjrxXjamrT8thoqneYldGo/c/riZ83TytCpUYAF09HUk8h+R9sebZurZHAKhD6bkgSb2N4PbBfI8Tqu5/iGukQDEKL7LETBjFjF7Mauef3marec+Jc6GbLMAb0QfmTaeoIx6NwaujIrAAaqaExzIF56weeEg5YwMyaAehMBGBgLJjSARbnG18NuS4lSZBpXyyo0wp2tYFTsB2PzjePKiCiOIzjNdpbqVkV1OkayDECOV7+2L2UznpuwE4FU01kGb7X/wA/PF/L8JvJM39sOiiLXiNLVQnR4qZA3MdD+uLGWzQY6WP6j3xFS4YFHpn9ffHQ4edUx6RczvjW81CyqFPxiRXBE74yQI9ueIS8kgQB2wQSpK2ZADE2Cif3xyc0pQwQZkddvbAritXShG8iLXsbffC5l+K1FKggFB9IEiASZJO3IftM4sNKjhQedsXXCxthUynHigZ2JYE/SIASOnNibTO3xhc8W+NMy505cPTpKsh9OoswvEzCjbkY57xiXQmgLM9FzBkSPY44WqYB364EeHeMNUywarpSoUUsoNgTJG+0iDHLbljKebYsQNhzH5D7YmqZh6djiNs3eCPnEVBiB6jbl27Tjmtl1YzMN1B/UbHBL2lSaFmYxGa4mIxoAgQN9sQAdx+uM3JIaqDV/gxRzyhrNf8AztggtQOD+2NUckh5YzVyQctWmoi9v/Kf7YzBlaCRsPtjMXUk+fl4qprUkUlgjgCBAJn1NPOTf2jFPxW5/iXHIRHyBiLhNDTrqb6RKxf1TG3UEg4K+Icv5jo8SrIp6QeZ+2FvdRxF9lYQFkqzDTH1THup3B+Y++DHEnR2YPMKPr5gzt3HvfFTK5Y+cjRYG45Dp73xLmsmTTqNuzMLdtRj/OkYpmBYH1zI1Fpzl8kyMrIRqj/0sOc/GLhcUmTMUfpDaXHY3Iv15HuMbyOTqCkSUIZSpVdrCZHvYG+8kYrvmhSqENehUswPQ3EexM+0YyG1Ei7lAm6uWOIgCq6wGgagvKpTNwR0df2OKef4HqUPScshAIU332H6b4ucQy4KKRq86i2hSsnUPqT3BWb9iMEMgJCwoXUuqDcwemldgbXbAWc4xaywSBYgTh+nLBi5LMdkBgADZiepMgex7YM+GeIVC7MxlGkRBaRM2EgkibX6dMQZ7JKxNpJ5fp8DDD4d8Lo1NWrFhSmyKdJqHuR9K8otPtjGR1yLZ5MGzK3PM541wxmGoJpB0BQyjVrd2AGkElYUc+cYF5HJVqudq5euAWaWkCAQB+HtPTocOHCKyCrUp06SU0o6DrAUgOZOnqTpO4M3wcyOXUGm6gEpqBYiDpMyJI2kz3wiufRaH18ZRULYEUanF/ISpTriWSwIFtB+mB+UdjiXK5VlI1Qpj2ty+Mc+JMlSr1PSCbldUwBeRbc3Jv79cHOB5PXl1BkugWCRJkEalueZHS2+N4+qTEtje4TC4A35m6dQgKYO4HW9/nBXKZwrZ7DkSI/0xVpiJuBBbfkSQAf1xYbNhVZyDCzbY25dv3tE4yP9VOoAL+YUZN6hvKZgEb2HTFvLpEmQQ364Tcl4wBqR5LEGTKHU1hJMQJgDkZ98OdGorCQOnb/LRjpL1KkW20YKFeRJKqza+Icxlwq8zHfE6MOuKebsm/8An264ZU2LqVAnF68Uysm8z2HMjuJ22wsZC9iDo9TLPwOtrSD+2L/H8+ZUCFYGATcA9/8ATnGKXD6ilGKgydLE29WqPSsNzj/5dcEEzL1aoqgRcmbEiFN73j325i3PAvM1QT6tyCCxH4b3WdthtO+LjtLCx6aBBJ5yZ7T++N1KpcU1Ka4KwYsFF9JPO3OLCOoxfMuBUzDqo9QKgwF1QTYAze4MDvfoMFuD8Vem7BjMgRcEBRYmLkGwn9N8CM/SIaNlkFSCSxI2AB3E/pGIQ4sdJgA23Oo7z2HwOvTEqVHOj4tp6CGBkGJiQW5Cxt/c/OLCcVmqoZbNZTa0wZJmBz/SZthNpVdTSigsNouFBG4mxna8doxqnmTaWZdQaCJ1EhTAHVeZ3sCfa5I+1eMKoLf09BY3It1III94G+NpmQ5Onc77WMTy2wp5LNkqwEDSAPLaYAOmCY6RNttQ74uUcyQQyyrMR5jHYtEH0xp729gd8QyQxVq6CQdu20/OJBXJAgQMB04sxltMqRIBIBm0jbYyBf74I+apCtPLaY/LA7rmSWVzh5n88ZiH+Jp/1D8sbxPaD/IStp4/4coU/IIU+rVeYB5QbXjbBjM8MWoFWZ0iCR7jUv5CcJCVJYMlnEHTybnYf1A8vt0w0Ucy6lqUaAFLWHq9R9YJJjUT6R0xz8+JhbKdz+kVyL3mq/BIOudAUajF5Av9M9OdsRZYIWZTPqYWeL2Nv2xa4j4gSnSemIetUH81r6aY2Wkg3YzzO51NcRhayOddyWN4JYk3sAIHvi8eLIynWZaoapo+0cg1oj0iImbd+eF3ivh8Fgp2m5G/MgDvGIsv4rqHSqIrKAQSRe5nVIsCBbpE4Za9KYqlSajqF1cgVusrfcyCZ5jvhPTk6drJgyChlWhwlU8pZJgqVa0kKZUHqLx7E4v5wLpMQBfc2u0GcUs9l30K9PoIJvpETP8A7gLXxNlsgmXQ5is7OW1AKBvJ9bATZeXS3e4HbWAxNny8zKuRNwgl1Pp0zDLsYHIch+e+C+YzGldK6QxHoFhb25i4xSXidFygV9LkxpIO8bbR+eJ62TDlQx9RPpA3JvJHMCBM9sAZmsa9vpBNZO84yDoj+dWdtIEikDMvMkwLdBJ6dMNdIGrT1sAlIgyoMeiBuYtty5HthWo5FHK7w7+Wp31FZJ/7W+2DGV4kM1WVA0UVLoEETqQkeoHqBIHSehxjJbC/KaFzji381gtJVVVkagBc7ctx3m9sFeEUtDAAbi5gXtNydhF7Yo8S4xQyTClUdRqFt7E7EwLCZE8vvgBkvFocq706i06YI0NGl4Pp9U3A6xfa+MrhyONVUJsc3G3iFAg6lDQOaUzC9QVn1r1gYCis+YbSsmmpAdU9Qg8wGXUB+XLBPildgrqf4gkQS1EjQCQbQTYDv98UfCWVqGs1cZiKkaNNVQda7yYed+YuOc8yYUA966MPjXe7jHwrw/SoIkQxQlqdbcid1nfSb2ki52MYMLVEEkgR3Aj74G1a5F2UgAyxpksN7GIB7m3vInFbjHEqlKkGDq9N7atBc37KCGB6xz74J7Rma44pORqhSjX+o7z0g/6YpPxBbJO1/Uum3aLdOuPNeL5SlURvS1M7rUgo2qRsOakTvHLHHhvhCUagd2ZyIu0BQdwftbD2DLnx4izvq+Gnf7gxzLgC2ajlxmgKoYgAwYK8m6/cWwsUF0gQ5DgSSWmAALdZgfkfh0GaR7MopttAsD2HftjrPcDWvRCQLXWp+JDyM8wDy2IwTF/qNmqsec53tUaqFRZbM1DMekC4hgWP0EqAevL42GOlz2kMhDCSRF5Go/i6WiY79cBODeIKdOq1LMnS02YsAqsCQVMGwnl3MnbByvlAwetTbzKbQfSdyDBgixAAF5n6r46waEKyCu3mkgxqUbbhVjYWiSIvvYdMU/MAUksYtefU0DkL8tjsY7XGVsy6srhitRTKRtvLMSeXLvfe+L1XjdLMMVzCLSqGF85DpGra4NvmR3YYstUoC5w9W8QSpnSliR1Mg3vBueY3xy1eSWNzb1zZT94Bt9/tjriHCqlH0sCUJILd+QMxpYyYEibxyOBebzQBJ9VolQCAt5E9b/6dpqBFyiK5h+nXA/lzG5NvU1+dpUQP9hvYy+aBFw1gQFiALRYGJG9zy9zgEnGRAggTzBIIJAER027WxZymaJW5Frk32v8Aa4wtldgRXELjx6wYyUtzB1MRO9go/CD79TzHxXDsAoVi0EE1CRBi7CBaxk26DfmKpcU1Ip1LHqFrlhIkzNgIuJvJxbyuYsFJF5IVB+G8gg9RsZ/MHGwADB6drhejxJSo9eq0atQvFp5YzEa5JVEa0t1AH6iRjWNaJU8j8O0EfMU1cTLCF7yN+wEnvYYOZnPAqqHeoNb23Dlwq/Ez84B+HiVzlKR+MC/I9D0xb4w01EOxNOLWEoxt9xgeVdT7+UFkUMwEq0qoZhSqySv0VYlli9/6kj7csdZXLsKtSmR6npNEbE2YEdQYtjjPzu38vV9RAksRtHY77gfYYteH84vmKpFlkqxIJXaY5AHpyxo7LYlsu1iEvDvh7VVOryiJ2LnWL3ZSuxtsb+2GnOAUm0o5aI9MFo+f9Zx3RrQAYkpPb084iNv2xfy9BNbrEFdMXmVaSGj/AKgw+Med6jOzvqbgdom1tzB+WzDlNAUR64NhAJldz+E2I9sDPEVGoF1+o1D6NaU9coORQMQABJnr73ZNKhmsNLKCrC8PBE25Ec/frilUotW9JCkapEagQI3kOrT+5xjFlCtqraaQgQfwvw2tVEfWgA3q6tK2tI5ho3XcXGGPIjKLUVPOFSuBC+kqDIj0yIPvqJ3M74p08uus0wTqWGiZMHYk78yPUbxjb+Gabg1EI8ybrsQZsQZ+f3xh8gckOTXb6yid+ITzXBphVYqabCorAXDk+kz1KgkjmGk3NwlPgwp5tKiws1zUY7WawQDmWmfv2wx0cm5TyhqVdUs1iX2kdQWAidxfsRBxKidaldBYcjsCRBiDchZ22k4GrunB2MhBG4ih4h8OVMzWarUIBLWWZgfhuOnScUqHhCpMoQqj1NbUWKnaIj354YMxxCahR5pidMm0m4Mc7dpJJAHUEjnTlfKpLT83zGYU2BjTuzljBkCScM/7jOAFH0HaoFC5Mp8C47UWlURZNSdS1CJ3I1K3UG8e+CeSagFIqZd2qN9QCypmbC4ABHLFbKcOFItDlmj1E9LwIFh1x1nc8aFN3MEImo297YWZ9bUohQxmZrMnKFK2XpmKjfzaA6EE6gOTqRFvq1RvGFqnxV62ZrRltFNpadQjVf12URq6gH1A7zYlxLisF23hSVg7GxBHv19sS0uJBUGlAWVFIUC8aYtPWIwzjyFE95bJ7+vKM4epONr7wDXTMVDBgIpAL/VHWxj7wfbBLw34Zpvpq1Cz8oDGLHf2kWFu88rlOtIbTBFRS6MB+IC/7fnizlHI0WjTTAt/UxH6AfnisnUtopfdh361nFXDFcoITSItbt0wG4l4vSlai+pQJIBkz0/bF2rUZ2ABsSZkfh6DoSefIfGKOb8OUXYDQFKwVK2ggyLbETywniyojHXe/lFSynm4j5fwlVzNR6zutJ6jM+mCx9RJINx174u0M1muHv5QZWp3OljaDuy8x3Fx2OHjJJl2XUzwwJBUbgjee088C/GWUoZjLsqkiohBEfiEjUAe4/MDHawdblbIBkqj28prFlNgGI3EeMJAals1tM/T1BjlvEd52wMzObesLmAJ9IF+3xibLZNFLBh6TZb9IN+8kX7bYmNGkx5rylAT8wbd+W2O3GjtCPA/Gr00FKuzaQsJU0hiot6HU/8ANpHpuLRI9OOKfEE80uAFp/iSdSlSfVDG5XeA1x1MQF7iMmCYLtIaB02MAQARERvfElPLVPLDRYHb2HOO2BvjBFecNjXXYPlGji/CE066UIJHUi5AkX77zHpPUYD5OvXfzBRR6isG7x12tsJieXO5xxn/ABI1Ty3TT6SpKN6jqF7g7iRve3Q4u5bxhVy9LQlBKaclgz3aSZa46fOFkTIuOiLPxMUR2QfGQN4Wr0HksqqpsTcEwPtI64ujjxp2eUJA0sDM7cxvudxzwJ454pfMMSn8tQBC2vYaj7yBbFB8wn4iX7zBnoRBi84IqZGAOTn4RrE5reOVLxmkf+H8iT8nzR+mNYSy6f0L/wC84zB6PqpekQjlaMGHBDz6bFbSCLne+w5Yu8Syepxy9ZZSdhrGoyOcMCPkYZ89khWJGi9xflNux63jC9xDIvSC6tWkGL37gg/ex6YXZt/jMnHwxEBpkalRigUuSYJ9ibk9RP2wxeFvDZpVwzMCQhYiLjkPa/M78sVUIRidUF/cLqF7/lY74IrxBaeVqMr6qtWqiypuf6b8tzbpgebIzJoHeAzCl9yG21teAgII3B3ttyJGLmVpsoUlzACppJDAkC3IEE9Qem+IM/So0aYSs5Pm+mHYsWteOlvzjCLxTjtfM/yglgdKrGyiNMkmxEGWn8R6DHIw9O2fjYeZ/iJIhJno+eztNF1M4C2YXAsSFmenqH3xRzOdCltFyhIeJBtc3G9r4WuGcFbQBn6bFJUU6mosEAAGk6GIVLAX/wBQb4PRaiay1PXpU6CogEA2RF5W026nc74y3T48Y2NkfY/L5d5bKJZ4UhOYWG9bC4JDWAm/3se/vg43Glp1NISCs66hvEbqnVzteADyMYA8NFQZrW7LqJ1CnHqCbXgkC0fOD3kjSZgEm/ux/uRhfLQYE77TMuZPjauBLBWYGRvp9Opr8wiWn8TFukYyvl0Lfyn0mRYzEsrVIgDcIJgCBGF/zqTprQ7gEjpqBEfMMMdfxxSCzQWuRz1FSG/IkYoizRH0l2eDI+M+F2euatSpqKsCqH1UtIABRlNgTf1dT2xunWegrgHUok0gblAwGq/MAbDuBtjH8YU6tZKRE1txGzLDWkbNtvyntNriVVqYJNM/T1jkLff8sHbXSq/0+U0RtA+Rzhp0Dc+bXrD1HuATLRcQInvi1X4lrDrUpMaZazBipOljFxaRCtcxfBTI8Mpml5Qk6QYJN4buNucRtixQywNN006RNveN+vzzvywBs6arrvBN8Im5jM0xq0pqqBf+WSAwUkavSLbctsFstkhU0kkqVJC6PTNz32jlgbUyY8wgGWpsQObL1QnmjLcTtbti6nmmoFVAaaosEkXaW1flH+HDWQDTsfXr+ZgbGxLGTUxQBhTWqsY2hVDGPcws+5wWTIrbmT5oAncyZHxGE7jVOpqRaOpnoD0rTFkOqQBP1QIU9gMCafFszUqqoLKxq60EFQrGZIJMgQTIP+9DpTlGpWA5/mv0hOd56LTqoFFUMNBIOqbDVC36XgHpjrjOeXLUnrVLDYDmW5Adz+knlhWo+HNCsSy0/OaQw1RJkkFSQCpvvt2tjvNDzWFPNFa7BSVFiADYFRyEj3wuvSY3fZiR3+UJjAc0JvJulYGtRh2WS1I2PMnnM85233wBzz1K3rRwVA+kjFU5wUM0BQJVksxmb2lO4JsQfi+Duf4UpJqIdGo6hBgbX9x/nLHYXEMTC/pH8CBHoCzE6tQMgGFI5R+eLD5dtKqU06hGoEgEyZN4MgRYd/gxRoCpVWlKsxm9iREkk97Yt/wVOjY1ddTV/SIgWgzJNunvFsOnOFFd+Y4MGs32i5lvDNSqfS4e+wJkdyYgffHfEOH18rSamygJUMzM/wDp6X/bDJQRCdaVTTUmbSVnmCAG0/brixm8kKpk5taMTGmorKYjousf+pQMUnUFt+01kwDFtcSE4OwTznTTRYgagZgnkeh98Us0CWkmTIid4j9P1x6HQ4wr5etSrsmYCmPTuwhSDIgkyIkCbbYBNwiijENTrU0Cgmo6mFBIAmVBi8ffnik6klm1LxFnwqtG9osUS6EshuDFuhBvHx8WxJm30kXFQEfjW/cXEgjaQeWPV+HeCstpDEhgRqJDkow+NvYWPfE3FvAGWqQypBBsQxT7hpB+2ML/AKjiLbyHGp8J+88cPlizK4bmAw/dZxmH3xJ/w3zGYzNSqhpKrxALmbKAdhzInGYaHV4SPGPvAkRvqUKbt/y1M2+karcweQ+cBeK8PpjVCRcbibmIEz3FpwSzHEhrqDy7gfh5iBIMRc72n2OOwEaoqRKgF2AMjUwgTfpqv7YpxNatp5/xXMhZQKbrInmwYddvSSe8feLgcVKtBI9IramBsAFXUT22P54eOKcAWdQUNNxN4+/TAbOZEopLIbqVkbjUCP054E4oVMubWopeKMya+Zeqp9M+mTBgbe1owc8L8Mas7PpzAAIK1KSiBIB+osJPYDC9neEaVOgkr0IvP+dMPXgbg+Xq5ZXeqKlRRp0M7BUFoGgMJuQJMAmw6nHUEJg2+XEwy1REOU0qqQHY1B1am1J/uoNN/Y4wDyqepU1KCTCxIWd1XZgOYti1k6Ap/QFIufQCAyqdLx629am8Te49uOI8VXKDWQakuF0LzZpIYDfYGw3jHnipZqAv9P8A5FWEmyXBVV2qJTio4uQsAi5BPvO+F3i3hLN5iqoNRxq0K4EKqaiZYAfWqwRcm7TzxPU4/VFQuzNpDkIlM+WhGptLMIJnS0WIkaZkjDDleLsE1tp9RYKCeYFQiTJvCxz+kHmcMKWwnUpuQGtxA/CfCBorTBBmo0uxYytNJ3ifqJ3kG/LBXiFEINVP0xb06BMf9YiAbbi+Fjj/AI586kyUiU1U1IdRJDSdSMBsPT3F+l8V/C/iRqb06NZi3mhgrHqCfyJm/U42cORl1sN/KQCcnN//AFxLlAyQqutMliSJJKgWgQCe6kG+GxMwHKgsL/IMf9p98AOB8GT+LevRZgCHWqusiHkcgdokwbbEdjr5PUNQaxkG97bH3B/XC3VlGYAdh+sy/kJMtNqbggSDYxysTP5AD3OJzmFkkEbAm+3v0t1xEUKhhqPpAN79fy7Dp74E8X4qaFOnXRddGwdFAA0nZ5FpnSIjta+FUxe0IAmBJc7w4F/OggmB1npI5RvM9jAwPzXHqWWBV3AcxpXc32sLxPx3wfy2bp1KavTOqm1p6HoZuD2P+6r/AMQOE+ZR1KBrRlEwOZgDVpkC+0gScHwAPlGLLdcSgBq3hTh2cAnVBnc6ZmeZA/y+Fnj+dBqlKBLuGEqEgFfxDnEWOraD2wU8PcZpsFp1FNOuCFIYESbwRyIMddzGLq8NLVnYgACoQ4ssiYS4G5BVx15m+Gca+yyEsPwZvHju9XaVVzLuVSCq0KfQ/XtDCLjQfyJ6YXePZ4s9MppYoPqMEKZsZG5IiFEk9DthwHGKbVDQ1RVlg9MjYm7CdiI3uemFTxPw1lrF1aQVJURZSACT76rja5G2GukcB9LLW23xmkQg8QZwuga7ty8syXgA6p3tAnoNt98NeTzKvFOuAFJ0owIKnSLSxspgD5wKyTZfK00V6jQ5DNKENG30gHbe5uDucNeUyFLMXpEOoAOtCpBmbFLkEdwpvzwy7aiTXu9p1+mUUaO8lzHhOEYUtKub+uR9isxOx+cIOd4TXp1zTr6jeQD9ABm4M37Ebe9sMvCPHwyrVstmQzLRaKbCGMckN+U2vsCOQxY8TcSy+dy9Ooh1hW2uCAd1YAyL6bbe+CBSm3n3jNg7xR4xQp+XFPUTALVGnbkoI+q+5M4hyfCfLQOpYmxAkRJ2A/qM+1us4ZOE8DNWuWrK5px6FKkI03gmIseX7A478ScADx9SgD6FiJlr32sR+QwRsg8MWzY/aLsYscPrU6bB3Acm4Qm2tYsR72jfnj0TxVxuklFqeYC/SCqLUZSSNgYUwAT9xYHCDl822VARWV/MIlHGrvvY7RY8zbGcWqGq6mVUsbM4kiy6jzkAzczbC749eRT28/XEQu6HlJ8iro1JqVVqfmtGsHSNuVyCbxe5+MHanifMqHKVmbTZlKqYtIIJXp8HEVKrTroBAMAWYfh5GRs3OO+BnFMhFtUCOZmTcgNBkRtJ7c8Dpcrbjf5To4nTIN9zD2Y8TOrENntBt6dNO1hG6zcXxmFnjlNqldmFKpso+noqjrtbGYKvTLQ2/RfxNaBDWazZoVqmXcBkRgRyaCAVhhtaBG1ji/4UziuzgvC8o39PKQRFjviPxJlhUzLSvqAUGLkmByG3LffAB1ahUlZU9CAPfmQfbnhxGDAb7xZ1o8R/rBfMCpcm+jb79dtsU6lNamoQbWM2v7H9p3+4jK8cpvAnyn3mZEjmD9QmNri/LbBHO55tIZixMQRyJ/qkbkiLiMaNGDg6pwCG1aZWRMm/L3Mf3wv5vgDM3phdJkDcE+0Ww60nDAgkwTMQRHe+JBkBEH+4H25nvgRFGxNA1F/wx4gbKU61KqDr1q9MNEkkNqImJ+led59zitk/EFV9KKgV00ozVydZhfSYEXN7cu84n8R8O8xNKtLrMcweq/lY4HcCyDs+iuUNNRK0nKi/L1GQgFzEj9cL5MCHUxG5mXxqwJHMYjrK/wAxVDW2vMGZF5iLdj2xTrUBUBDEwPXGwBO/U3mduZwLPjYI7JUALB2HohlCiBYje4PXf4xmT4n5yVR9SJTXVAuYvN9pAA+DhM9O+MWRXEQONlG4lNQcvXD01NRySNAFgNidhoaLCe84aeBZt3lHoUUUL9IaSGBBVpg7dOuBeXoCnTAVQs3OnYT1M3PXFvIZQB9VwwsY5qf2mDOM5nDrVb+foyi4G0I8S4uctRJpgeY7XJUEASBfe5vE98B6XH83Wqim4TQSSLRaLbR8E4vZli1QizLcAxcOt4M7yt1Pb2xy9QU2puQWKsoNxta5texJ+N8CRQq0VBJ7weo3D+UzuoUmYidXlVO8glT/AO6PucLXD8zqp1ctVVgjhgs3EgysHuQLG+I6WYqtmCg/5Ts9QNblGlexBm39jjWe41QUhdaliTzFiNUz7Efp1xFwldlF3R27czdGQKf4am+mQHWDC7uLqY5kEb9CcFstxhM1RhxBMB1PW8W5SBOKacPNZIfVTAuObW7DYYJ5PgCxoEnUbnY/leI/KcZyvjI97xXzJW0GV+F6VJlilOGDT6pIvB3+3M4ZuHZgsqu6stV1UsSIgCyljMB7xF5PK0CkU0zuGU77DmR+X6YgGdCgGmtPzFYtB2LERqLSTI/TpuBMxcUZQ8pHx2lVpFXUU6YYlqhU+tiBJHq06rA7CfzxTpBn1CfRIPwI1HsWvb2xJxlnqaGpqpbdo0SOg1RJjb0kDtGKmUpOECsdDESTuQAYFuZsPthkV7McXDe293SJFxjO01qCmGU1CJLCDo5aBYhY+/tgTneF06L/AM3SJHpdWZZn2H6jngpS4cPMYlpqP9Oo2JHIXsTH4thtgNVy7+Z62dnBI0WNpkC5H6QRjodOV8Kk8RrFlqgKqbOWQi15IkvBmAYvz/LBrw3U8j1qq6pB08mgmAelz35Yr5TIJp1vFNiQFiBAXqNjO0YkzmUqLrK6WlRBixuvIGNMdsTI2sEXtD5uo07VQnqh8XZQ0x5jkah9DBtR7bRPeceecTQ5mm4qJFSmxIOsqoWwDyJmCoNxaThaXiLH0EkVDtLQp6aSBb5PycTcP8QtTqfzlYSNIlSJBs4PsQDOLTCUFrCqUO4OxlbNhKEt6ajsT6bx/wBV41fOOMpWDoWdZdQw7lTPLpcicHuA/wDD96x81yDTmVDTDLPM7m3Qi/zhlq+Csv5yPrcC4anrmbSApN4ke9sZzdZiU6L39bRTKyg0YoeGMoWqt6iqxLLf1HlAGwEzfF3xFQNIrVpKoChpYFpGqeQMR8fbfDi3gymay1KXl0wAJUBiTYzctvff9cKvEKWbo1/LzFJfLctpdbAiWAHMSQAYMETgGLKMmTWD24v1c101E7nmLnFM55tQuXiQoiOiqvM84nGsNQo5VPSVpgjkVB77xfGYbGXyv9J09EL8X4FqzlViiN9JgqCSNItJtE+2Keb8Ma18xF8okEFHFj7KbLfmOlsNKZRF0sawb0gMCw1czvN974GcX8TC60aNWqRGk6dCdzJ9QA7LflgJVgfdk1grRER+KcO8pgAYJj0g8zOkxEiSDbrGOsvxytSAVgdI5Hb32tbBDg3CXzJq/wAQ2l3utQAwrAqACCLAEi07e2Is1kgpK1RDA6GGo2dR6pJBsTee/bDmE2NLHcRLMlGx3hfhnHKRAqIYqWBXedrEbAW364PrWp1Fmnp1AgwJ07cjE8xY/wC3nDcPak/pMQSVIM3HI/ET798G+CeJF0+XVOjbS0REcmjdd7jYTvg9QEK0aYcmRpcQGmxm0gg8/wBcQcQyxKgwN4tAJ+T3tHvtzsV5dwyhbAxAkMB8nlt0OKvEM2CQqa9TH6WEaT7iBvsfnCxOm9UzqrmAH8PrqmyE3YCYPT0mAZmZ/vgn/CBF9CJTECSCBqUXvaT/AJfFegrGtoJnW0STFhJdjPa88yMT+LOMqq+kF7+mby0Rq6xE2tOOfmORsgQ95nKSEAvc9ppaYHrn3IYH8mIn2nG3zyqy2JIJgjYembT+E3GkgidjhV4bn6lQ1XqN9Ip/V6VUa11ADYcsMebqU6b0dR9dSdI3Onae3+hxTYWxtR3P/kSbEwnT8WLSNKrdB1gsJW/Z4AxJSrFpsGaJCmACdiNtw1j/ANQwJrsGJSZLppaxmdIKNYek64OJ8nmGkMYlgCQQQQ49LkbRrUA9jfBDg92zNDA1XGBgAvJZuSDz53NiJ+/2x59xZmp52mamloZW1BQNSzzgQcO9CuKisNctt6GmNrDpa8H55YUm4IdZr16oFIEgEC5NwNIgL3kCAZxXSe4za/Kq/E0i0d47ZGvK6rwYI5C/5sY35DYbYnq5kgEgRvvYmL6f98C/DlcVKelEZEpnSJM2G1yTNu1vyGuK1JlV/AbtJswKlf3kD88cw4v+QrMEVyZp+NIKhUNIlVQMdyxBLRBsBNupv1GZzK1PMVUgoym8E87TzJ0R8yOWAGT4WhZnZoFO0GIW9xfYgiLR74a6/ExTJ0O3p8slVP1IQR87zhtwuMhUF/SQMoFVAma4egY+rSB0gQReQRcHf8ul7fBaLVadR1di6kTqi4I+mRz23iZ74B+JOPeoaVAX1A3PqNxO9xsdpBkSZwyf8O8zT0eSvrZ5eqYJuwuLDpA9wYwZsbDBqabC6hbGcrkhVXk6kDYQytI/X5BkGxmQfEqDZdyKZ1M+76YN9gWvJw5Z3hBy0PROkfTBNzubczAFz1mLYgXLCV1En1BlJ7TF+pMTO+A4s2g7bibGQYtl5iZn8wGp0aC30vNRjvquefKd8Spx+pTp2iNUAEbKQ5b41aQMbzuVp06rMANPqKCIUKDHQaowKy7VKzEISWcE+llVjHIaiItyFyMdJVWvhzv94w3TsV1HmSjJNUJXYG7Wix6XnBTK5+lQcedTFVQDClQ8bANpLCw+cR8F4Fmaas1JHqNVQWgEwZM9bGx6T3nB2lw2vR/hHos4aouiujCdLhZJIP0mZBFthgT5FvxCvt2mVyqmMoosnkwjU47mCqFdJpWINNQvp6aTt8bYq8CzAqmo1esWZWGm7DTEyYAABJtc/HW6FZdAqBBVYSU7i5A/q6wJjvgb4Mrt/HZhKgAmmGtYEhgAYmPpJ68+RxzSqnG5UVQ7fPzqK6tXaG+KcOemA1Oo8G0Elo73vESfjfFLM8UrNTOsJmKJEgEAEGNlZfpPKTPMHpgl49pgZYKWCF/QGuNwbWvB2nbkd8efZCpnFU+U5dUZiUI7yRcXkk/tEnBOjx601NV/H8xvBxfeNuXyOqmjFFLMiM0i+oqCw+CSMZgXluPIygu1NW5qWKwfYmRjMO6X/wAf2/Me9uf8TLTVa7282oRH1K0Cehgjl+3wHzuSqQStR2I/CzMwJOy3JkkwIGH7P8CVtiVYixFh7Hr/AJvhN4fxNaeYDO5JVjEn6YEEnvuLSdxhhchZdhvNZEKG7hfJcSRDlsts9VSrp/QGVgZH9Wsi3zgPX4hVfMU6y0hU86ipqrH/AIiSjmJ5wDAv6sRZfiHnZipKgU11VGdo1HTLCZ2m0/OOMpVpqqa3BCGoBUAIDGKBgyPf9sULG9bwrkNvC9LIB1DI4JMtoJIixge02vaLYp5zhdMyCpB3OmDfkIGxP9sZk/EIMBSWRlJUtuhkTcySDtHcXwVy7JmL2JCkC4TVyIPfe8TbDON7FkRTLhKDV2Mois+UurjSQTyM7jbkRO4v3x3wvPszAhpKeoaj9WwMbXgz8Y6z3CHIbT65AGhzHU7zcgza2/XAerloID2j1CDBWCLT8j+wtisw1UAYq2+0aKpSqwJAW5gif6dj0ET7yOs4UuOcMeq4gkqlvTdTzBkWMjlvY46p8VYkyxIM6mWQT9jJA67nBvIcRQKsgeXEAC+m8xaCLHbpGAjc6mG/n64mRzZirR4XVZXC05BBUgmIMg7e4Bx1n8rXnWweeZXYCBYQJAHWfthtzeTJaaTeoRBC2I20xOxPLkMQ/wAZVkhqaKRv6iPmP9cWwcHYXGlXGRuaMWhwirmE1EgmPSysDDCImDafyN8V8vwuugCkEkTpZDBBjZhs367QYtglxLh7F/MQCm0SGSRPyCP9cFOG54oQtdg7KBb6dTkToJHICJaOcd8ZZ2VdvtKtVJ+Ur+Hst5JFbM+g1iEVAP8AmtIAci2gCSCdjPtqC5zixrlzU0uAGhSsQAAdIiGH3wT45m61dgz6KbKysAegIgKdo7DkN74EVFDMHRGVrhwICyQQYM+0H2xgLZ1nmCOANuph3gGcii3lSNSgqT6tJuD0JjHXHM/pooPx1THpEk2vAEm/zih4Vy4pZetVZxpRoABG5AtPUkgfnhc8QZurUcExoE6VRgwCkyZI7/GAp0wyZz5A/faCOIk78CE+FcNpkNTkkltbMbaQon1Am253HMYYquQOldKnQghQLyIgc72+2A9CkKWWOpVphmCldSn2vOxN/gYO8Iyhq0/JdwaVNJQDmCZnqdNgo2Hc4vqrouDsD85jLj/uBhCjwRXylPXLAkPDhSVM6rBZI9jeCR2xX8PcNWnm6lVzTAOxfzFKjlAhQZEWi3XDD4eqF8jRBkEWAPICCSJkn6tyTfpyrZ7O08uQdcVNVgJJ3GpgsmAAb7CR3xyjkcOyDvB1C9bJBmvIEWOmJHOATYcvnCxxRBSZi7kIoIKgyoBM6jbeLT3wZHGEruVoNrNFPMqVaizPLTptHM2i4+cVc7mTVTVUeg9MtpVqOxBGzEknVPLljONDjazNADk9oscSpJmFUi1NQCeUIRyHIRaT02xd8F8LVPOKgeWdIXqCJuDuDBBnedsSVClCmytsBLE8xitkuLLTyyU6dSCdTFoII1G0auQFrj9sN5sj5MRVeCf/AGdDqm04gSdzGnLZUo6sybWQn3nblzwSp0VYi/rB5sWPzJJ35YBcFWmEJQtUZ3Ml3kk2k6jOhRyHtgyrAC5YA/0BgDtcaV25TjjPYb1+05YlXjvCS1I6WKNyKKC5O4uUcgW/CsmNxhH8A5io7VqZQFqQEkLpaxI0mwnnvtfDxl+JamNKpDobSy8p3IZQJk7EQAojC1xJxwtMwaSOxrPAaBopLBG4A5zAAAiL9epiIfEcNbmqhQAylZLxnjHpKVW8tVbSAb3NpPK0/HPbFXLZJkaEeVbeYLRG0jkN57RzwupxRs03qCldckMpIBIIGkdCJkdRPPBjIEoQgWN5aNO8/SPc/HzhpMHsVo/WNYMRw05MJVeA0nJY0tRPPQT23jG8SJlaxA/+prLbYOQB8BYGNYdGA1sY3/uR5SSpxqsqqourC0j1fEG/QThUznDaZAh2RpuGBBiCSb87bi18Hq1XSHFCk+YbdjdQPZQJP5YX6NY5lozHoSbqAQAeU8z0+cFVl1+59YVceR0I5oXN8FpaZdH1I4KtqUA6wCNMEwRB3BjrBtixmqeumSdIqaulgxiJXUQbAflgbmfTWFFQoHpUEEjQshmjoSRv0++CNTKypNwQ0gMQbgQGmYJ5QRyn2xlQlrBieQso0g/GDculOmSKqu5P9JCAe5Pf2+cTcP4yqEqpm/pVnWxJ5R/3SNtsarcOqM+gmWGkgbSLCe/O2B2e4PLSygHa3btyP9sExrrWyftLPUZMqgMdvhPQamczCqPOKmpWEAL9Wn9O2/M9MAeI5JahBRjAeJIiVncg7WkxgNw7M5qgwCCVEQrDUINpkg6QRyBuJmQcH2rOyozR6lJcR+KJnqBb88J5gyMGu4vlC3qH2/j6znN8LOkuhHqaBFgYEmY+kiOR3tzGBFSqUbVGlhuO83/PBd+NNSYIFhDaJMH45fviu6Cp6YLFo02Aj+o7gX6Ww2uZHFHvNlT3ELcJ4yrqqsVDLIBY7zvf4jtv0wTOaVx/MUWO5ENMSOzievXCbWyrU6mlhpPL2tvA+/zi5S4iUWCQygwBPvzsRcW9vnB6oSAQzmspOhjBQ3kCJiT6hurAdb/fFCvk30tUJtqki4gNMmPc/c4vUeN06ioFIEMAykEsRJ3J3AH7AYK5zhKV4KP5bbkTE/IMCd/8GBFbJqV/dE3L0iwKkgL/AEmCDtymBz2xhy603B1kLEEC/qG20np/kYYanCAASCDVUklYmb7x05zFsdJUCU7L6tygXfpbfVPO4iI2xlkNbRjGQrRSR6ldWphQZfzDH4rQL9jO8csWOBcOFGqfN1K5P8sEEemJN+fQgzOJOL5lqJilFFKreph9a9uqqdwQZvgNmuDnVq9QvJdiRG19R/eJkdcDKalKcA/ebyLY+flCPisAUmKr9LAr6V0gbfTEc+nM4FeEePvl28yAyK6BtUwqtIJAFthznlab4M8QydN1VGquhYAhXbUHHUMJxQ4DkkVqtMsGVgPSdxuCCLcmMHtiLpXCyEX+JD0wLBe09ByHFa9ekxKAEkRUBIQr6ZCj6piZPYc8AuLcIrU9VZ6lKSNKS30rNoAQEmOliTNsEuH53006ZDHV6FppCqgUbk8oF55b4DcQywpvTVhU1PWBTUVKlAyx6jeD1nHLxAatgB+JzSh1aTzctZdKlGq60yVNWEYBghKyCYY/SbET0Jw0LTCKXKxfU0LJJFgzCnOogcwOlhGAVOjGZp6jAJ5WJ77GBG/64P8AiLM+RTtJdvpMwVP9UnaP1gEEEwDMGZ1TzkKnWREvxbllraGH1LUAGmSNO8wY2tMieWIfD2X8ykG30mNtj058r9sVn4gRTbRLVHJlzpOqdgACwQRMLO+Kng7OuPSDf+k7HaR2mFFrxOHziYYCPKT2dqR5R0y1VqZbTPeJv2IIv8YP8KzYqiSTrYkkSRaYAEGdIBAtzI64EZ5QaIr0iAREr1PMbxO9+f54XOLirX8utQR6Tq8MumDYGKik30/+SL23vjmJ0/t+TXxmUx6thGzxZkGdHFKTUCSFJ1aoMhbnqNp/XCrxbxDWo0EclaiPujgGVX6lJgQfwkXjvF2XJeIRWRGq/wArM0x6wQQGQb1AN9Mi4/DJO18UPEPDaaqX0grXDERfS+mNSG8AiNsG6UezcY8o7+vzDJjOrSZ55wrNutbTTAhjqCteBBYTEavT++GnK5ssgeoNLLN19PuOh+e2AfBMpGfpgqVBQwSL2p6R7X5fMm2GLijimGABMmdIvM/pG/wcd7Kqsw22IjgUnGRJafElYAnMCmSB6CVUj3EGMawurmQtn8rVJmaaOd7ernbGYD7I9mNQoAA8MbKbEZmlfcPPf364KVaY1M0DV5YvF93543jMc3L/AFfp/JmupNYj9J59QGrNHVf6d74N5xB/DgwJH9/9TjMZjtDtE29faScXF6Z//G/6LgZUuL/+b98ZjMB6b+mv1/eBxeATvMuQyKCQJcRygI0CMdz/ACR7HGsZgeQe568zCHwt9P3kOYulKf6f747zP0j/ADljMZhccTo5PFKzfSe3/wDOOMvem8/0j/uxmMx1E8I+UQbxGSqx178v2w9I5/hzc/8Aifkxj7YzGYteTMecKeGTqy9TV6oNpvHq74FcSQeQ1hY27XO3TG8ZiNxCDmKXilR/D1ext9xiehfKkncKP3/sMZjMCft9f4hf7T9IEr0xoq2G78u5xNwymGzOV1AHVSvImfQ2/XGYzGm8B9doQciZw6u3mqNRjz3ETaNDGPaQLdhg34zMFgLepBa1vTjMZjmZR/zp67znZf6krcJqk8SQEkjSvPs2CX/Eaqf45BJjStpt+LljWMxof1k/6wz/ANVvXeKbH1VRyCKR2OoX95xDmLVq8WipytzxmMw0nr9JePxH/rG7w7WZqGaDEkLUpwCZj26YZEX0jGYzHNbZ2+n7CM9J4T84k1kDHNOwBdKlMKxuVFrA7jc7dcFMrUJybSSdNYab7SrTHScZjMHf+35j9hMDk/OVOEf/AH6//rb8tMYDccchWgx6z/3HGYzDKeIfL8xw+GemZXKIEUBFA0iwUDljMZjMI3Dji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40" name="Picture 12" descr="http://t0.gstatic.com/images?q=tbn:ANd9GcQFllapWyxGhed3utbriaE6K8y5s41VdYHE95sNiBcNXKIMuKVjXQ"/>
          <p:cNvPicPr>
            <a:picLocks noChangeAspect="1" noChangeArrowheads="1"/>
          </p:cNvPicPr>
          <p:nvPr/>
        </p:nvPicPr>
        <p:blipFill>
          <a:blip r:embed="rId3" cstate="print"/>
          <a:srcRect/>
          <a:stretch>
            <a:fillRect/>
          </a:stretch>
        </p:blipFill>
        <p:spPr bwMode="auto">
          <a:xfrm>
            <a:off x="3131840" y="1124744"/>
            <a:ext cx="2950040" cy="2088232"/>
          </a:xfrm>
          <a:prstGeom prst="rect">
            <a:avLst/>
          </a:prstGeom>
          <a:noFill/>
        </p:spPr>
      </p:pic>
      <p:pic>
        <p:nvPicPr>
          <p:cNvPr id="22542" name="Picture 14" descr="http://t2.gstatic.com/images?q=tbn:ANd9GcScl5p_TlyjMmTCZuVST-hvP1PMNxExNWDuj5Rk128gN_5cvkmcVw"/>
          <p:cNvPicPr>
            <a:picLocks noChangeAspect="1" noChangeArrowheads="1"/>
          </p:cNvPicPr>
          <p:nvPr/>
        </p:nvPicPr>
        <p:blipFill>
          <a:blip r:embed="rId4" cstate="print"/>
          <a:srcRect/>
          <a:stretch>
            <a:fillRect/>
          </a:stretch>
        </p:blipFill>
        <p:spPr bwMode="auto">
          <a:xfrm>
            <a:off x="6084168" y="1196752"/>
            <a:ext cx="2900344" cy="2016224"/>
          </a:xfrm>
          <a:prstGeom prst="rect">
            <a:avLst/>
          </a:prstGeom>
          <a:noFill/>
        </p:spPr>
      </p:pic>
      <p:pic>
        <p:nvPicPr>
          <p:cNvPr id="22544" name="Picture 16" descr="http://t2.gstatic.com/images?q=tbn:ANd9GcR7hN5DV-9XhzwNs3BU4JKKVJT4i7wRJnM0_-ERx74nE1ZlrVjYxg"/>
          <p:cNvPicPr>
            <a:picLocks noChangeAspect="1" noChangeArrowheads="1"/>
          </p:cNvPicPr>
          <p:nvPr/>
        </p:nvPicPr>
        <p:blipFill>
          <a:blip r:embed="rId5" cstate="print"/>
          <a:srcRect/>
          <a:stretch>
            <a:fillRect/>
          </a:stretch>
        </p:blipFill>
        <p:spPr bwMode="auto">
          <a:xfrm>
            <a:off x="323528" y="3501008"/>
            <a:ext cx="2884030" cy="2160240"/>
          </a:xfrm>
          <a:prstGeom prst="rect">
            <a:avLst/>
          </a:prstGeom>
          <a:noFill/>
        </p:spPr>
      </p:pic>
      <p:sp>
        <p:nvSpPr>
          <p:cNvPr id="22546" name="AutoShape 18" descr="data:image/jpeg;base64,/9j/4AAQSkZJRgABAQAAAQABAAD/2wCEAAkGBhQSERUUExQWFRQWGCAYGBgYGBgdIBwcGRgYHBwaGxsdHyYfHB4jHRgYIC8gJCgpLCwsGh4xNTAqNSYsLCkBCQoKDgwOGg8PGi8kHyQsLC8sLCwtLCwsKiwsLCwsLCwsLCwsLCwsLCwsLCwsLCwsLCwsLCwsLCwsLCwsLCwsLP/AABEIAMIBAwMBIgACEQEDEQH/xAAcAAADAAMBAQEAAAAAAAAAAAAEBQYAAwcCAQj/xAA8EAABAgMGAwYFAwQCAgMBAAABAhEAAyEEBRIxQVEGYXETIoGRobEyQsHR8CNS4QcUM/FichaCJDSSFf/EABoBAAIDAQEAAAAAAAAAAAAAAAECAAMEBQb/xAAvEQACAgEDAgQFBAIDAAAAAAAAAQIRAxIhMQRBEyJRYRQygZGhM3GxwVLRBSND/9oADAMBAAIRAxEAPwAO9rAiYTNmVUWoDllSFc+6091ssQDbOQIaSAVy+9RSThOdf2t1HsYCtC8CQsfKQo82IjkRnNOrL2lRRTpaEpCDiIH/ACV94DmWOUsVQAdxHsT0zU4kEKB2zHIwNInAONs3jK9S9bDtROW6QZa8JAIzDhvbnD247uWRjKigD4Ujnqxdo8f3UqdaEIbFhBq9CdofTJ2FJjZlzzUFGqbW5RQvtlhollEKQSpKvmBOfeFWfSCLpnzZsv8AUWVpcs4zYt3jrGu0WtEuUqYoggEA1DuXyGZFDXKBri4kQpBQUKFTh1er12z9DtFTx5ZY26C6Q3nDIDMx6u2yvPGXccqy1BAHjn4QvM6aQSlSUk6kO3R6CNV02JcuYqZMnKxrpQskvl4v/EUwjBRty3BfYqL0ssokKUEuBQu3+45lfaZfbuhJCCQCWYZ1Ii3nAAkmu5PN9+hgZSgtwEuNzlBw5tErpsiiObVcaEMZaQkZUypCa8bcuUpCQjtAs4UtQvWnT2Ywyu+/wkdlNBwtRYqzZAjPoY1KvJCZwV8SQ7MC7mj1FKE+cPF07e4u6dHlPCXbKC5+gohJevNR+ghLfXD0tMwJknCSWYk1ycjWlPOH0/ilQUe6MOgHxDxyiEvTiCZ/cFaWDDCK71rzcxp6Zzm/K9l9gfuWqZdrTKCROlKIDB0VpzdvFo2WK1kS0lVVkd7rqPOF1x3uk2cLWsOPjOzks/UD0jRJs6jMMySVJQauWIUXLllORpWK5xk7Utveg7BVvnJmz0S1EEIBUpPMig56esfZ9lCVOgkYqqGjigPl9NoAsdsRZ7V+oQe0BBURQEkZ7VceUUdssqFjCtIKT+U1ivK3Cl2oLJS1DDaJapiiUOHb2pmBmzRQT7aXHZ4VHrQjqHblEpewMmZgQQoEOl/lejHmG9Ye8NWLEgGYXcvskeA1894vyKPhxnYY82hqMC9SheZCqEPzFCOcAWuWsoIJKgk0ILKChrzb6w9EoAZUgG8LMFUJLaMTm1PL6axkWRdzSsvsIJN4zFES58s1DhbAVAdi1N4ZXPJShwFBczNSxoGfCIPsl2pUFY2ISWOzjPygK0WYJLy+6Rtzz6jlCTyJKlsK5PhhtnW9pQnE4zI0oDXrrDi3EEFlD85xHWIq7YqXm9M/aH82cMIc50rFak1yLKtgO2SmKFqYpdxSrmh6jzzhrKYAEewhEJiO2SqYSZYBHdaj1rulx4PFJJsqZjEAhDUBz/1+PGqUlJWmRvYX261U72WUIr2vqVKArXPCDWhAy3g7jOwCTL7VK1ICcwGLvQZ5VIrs+scvnzVKJU5d3fXq+fjGvp8Eckbb+gjnXB0iXxZJIBxN1f7Rkc3TOIEZF/wUP8mTxX6F2x7YJQWIScSdDUaHrQ8zAs6QpKlJUXSWI57jXLwhgu70dpjCimYB+56bNk0aLwtYQR2qSAclpch9iMwY5kZXSj6DKSfIpvG78CQZdC4FKesM5vDqTJAUr9Q5qKiwhdeV7ISAlPfqCwyLEHMw0RfMqakMsJOyqV8Yvk80YxbXcSk2B2K5UNlXQj3BgW9bTPCkyioqHyuBXk+R8YfS5bZFxp+CMvK5JywmagA4MkEF1A5kc4XHnet6917kmkhQLq7SWnGoqUCaijPpuctY+ou9UliP1AmuF2LM3dO+cb03ysD/AOvMBFD3cj1jdYbcZoV3Chk4gVUdtBXOGcs0n7ehKXYIsdolLS6JngruqH5lBC1UqQ3gYW3FZArEtQBD9xxlUOfEgeUC2+4UCeCkNRy2TnLlGeUMetxsC3GJvFAIQtRLVSAHfEwqdWYZ6R6tdswjuoUSaAAVKjQJZzUlvXlAMmxBM0LbQjx/08E3u/ZHDs4Ox0IPVoNw1RSV+pLk9jbcd4ImS6sFgkKeld/GN0+1OcKPFWg6c4U3dZThALNo22/jAt6XtMkkISAxDg+OsB4PFytQ+wvy8jK2qRLSVEhhvqWiKmpNSzgnr/qH54ikqDKscs7nEt//ANVMbDw+Fyv7iUAmWVYWCypSWcEOwoXetQ2rx0sGPwIvUJqtjHgMy+zUl+8ScSaORpQ6VhhabbKlnskK+AYdvN/DeEFh4fmqmHCnswgtjc1IzbV9KQ2/8SBcqWXOw+pzhMkcTbt+5HIV35eElSTi762ZOHTxyhdY7/noIl4yEmjGrPkzhx4Q1vHhJaUlSF4gMwaHwahhbwuB24xB6FVeXtWL4rH4Trde5E7Y1uC4FOpc5OLFQOAWB1Y5E+kWNnCAAEvszEeGUDWWod2ALdPYtnG6tDWu2Wn3jmZXKW7H1G4KOo9R9/ysB22SpR7rmj5nPYjSDJVCMQ83/NY2WucEAtma+cZaaDFiaRN7JBQtTKJJIO5O4GfN41T0kGj/AJrvyjRb69RXcQxskjHJQpFVoGFadQQKK32h1HUh29W7BChxUc32/D7RhnkMlRJd2P5kY3LSKc/v/ECWhLAvUJD+w6HP6wsYO6RFfBuEpiGAqXqHFK5HOHSLzmlLOHGRA8+UJ0W1KVHulRLJAQxYEA1IoK08I9WiZNVVKkoAozA5jmK5Ui3S4rkdoYT0lYZZxB3ZQBDjkdonZHBMyfMVNnLSkOwCNh6DOH12XUo99S1OzHJtz7PDKXa0iXhQyjXLLPpF0JTxq0wSjsTP/gsgaLPNxGQxmXktJIKQ46/eMhPicvqxdP7AfZJxOQ5zf2hNfF4sQggsSwLgV36CC7DdAlpwmZNLf81egECXhw4hZfEvEf3HF7xMTxrInKVpCNhEmwAJZYdWWJtOXL3gjsUMAQCBuH94nxarRIZBWkpySVAmmwID+EU123LNXWaQkaBIr4k5dIbPjkvM5KnwRNMV2u7UKCgk4BmMLhy1XGXKGNh4qOJEtjOJQ7o+IFyMJTkTR6aEUhpaeHJagB3gK5FjkNWc9OcfbhuREiYs/EtVEqbJIHw+55+EBZIOFS39AM0WuwWicjuIwBVCVEYsOrAatuRHN70sMyRMKC4bMA/aO0TrZg5nYRKTbdJNtSmYUkr+J2ZLJOFzoXAhunzyhslYBVw0qalCUrlKSn5VEEAvu8MZ4/UJqcqfmUUNsSX3ELJ0iWtXZzEg40qYZVCSoVFdDFMn4mS+LCpUTd5WtSlpRKPf0SK4yWGGlAGJJJIAwmCJMxQdE1JTo+h8WhncH9tZZqZEzCZpSO+SDhUxGHEfhBBNMqf8hD68LvcHURoyQjSSX+xNTsiplp7JBOgOHRyWyAz8copbvsKMKVAJUSkd5g5+w5RE8S2Fp3do6a9XI+gg7h6XbkJHZoxIIcY6JrV0k/SLfh4+Gpp/vZG2ystVyypgZctJ8GPmKxM3pYV2KsgkoUXKFd4AjJVdR5wfbL8tMsDHKSjTE5UBzpCi12h5mKasKyIwqcHYAAUiYoyT5tenIEPbl4ikqloStWBQABCsiRqDzzrDNdul0ZQL0DF38s4grcAvE1FChO/P6RS8E2ImUZsypcolv8qR8TdT7RMmKMY6vwRpG6/LPMXKUElKKVKnybIbHKJnh25imYTMWQh/hSASpgWqWw+p5Q4v20JKllUwgBJCEirqbNtBz/A2uG6BKlJKiStQBJLUBGQ6epeE1ZI4723DBhlnvKUkNLsyyQ1VqYezRtn2mavLChLMyduor5Ri5qQWUWJjymaGd/wdIyZJuqv+gpv0ALzmrlhOoetT94yxX0lSFJWDhUGJT8SdjzFIPmkKSzZ5Pl5ZwsVcwFUmuu0Zm1HeL3GT9QK2WQhTp7yHoQSXyf3FDkw6wPdt5qkTyoAkOxA1GmtdNIZf2axkHB+Ib8xzgNdiImGnxMH2Dk0etaRpxTUlb2GRQXhIk2mSpaF4Cz4gwwl8zsQREzKutYnhImlSSKqrQCjDzz5mPd52lcqSpQ1DKpmDT3j3cFlnBBmTlEqWAw1CQ5D6PV940xl5NfcOrYY9iiWkJGFAGjtt41zf709ItKACQpB2GJL+/SFky50kkh3zqX9c43C6jhqBm9CfqPrGKTp77gVH1M6fNfswVJoGSpOjOaHds60h3ZQJUtCDRbVB3zZ3bMmEguCmIFIJ8T4t+Uj3LmYAmWpkJL4phJI0YkM41zO1YZy1Lbb6j6lwOyhBqc+v8Rke0Wmzt/nQebpjIbTIW2R0niCUoOAtPVJ+jxrtF9S0/Er0U/tDedamySW9IDnTkr+IA8ix9If/AK7+V/cnmM4alptK+0Ke5LPdfVR+wr1Ii1lSYQ8GYOxUEtSap25sR6NFIiKc781JbCMDtSmIgechwWJBahGYOhEb7Ue8YGmTKVimPJDm953nanUkzlkB9W15QqTKGFye8T93htb1Ypi1aFRI6OY1Xfd6VrdagiWmqj9BzMejg0oW1QHsM+HpdomfpyMSah14lMPB284rrRdEmQkTrZMVMUnIuQOicLOYRp4mKR2Vikk7EAkmJq+b9tM4tOUo8jQA9NIojieR29v5Fs139NBtCiJYlgsoJB0YVz115vFXwVc86ehUwz1olnuhKCcwzkVZLZecQk+0LW2MuwwjkNqQ84U4rXZCQwXLVmlRIrukjVqeUaMkJOFLkleg+4j4bMtX+VS0fGvHmSNMWdQPBhFHcd5yJklCZKgMIbAogKHUa9RnEbxJxP2zhHclMKamgoT1eg0zieTZypONILAeo1ih4G41Ng5OtWuTRiKQiu7hiWucZhbAk0QP3PV9gKU5xz9d5TQGKlN/2MUPCHFabOFImOUE4gRmDr4H8zhH088auDIXtsuWQZZHZoFMwAD55xFWoT7OjsELJSovkdc2avrDa38byiwlutSqACgclg/8Q+sF0hAdXeWfiUa+A2EZ7ni+ZfRhSvk5Ra7BNSqqVkk6pMdEum2TFSpYKTjCQFMCdtWZy2hPWHMuSHbaGEogCkV5+olNJUMqJ23TkUCgQW2aPl3FKyUpalW3hveAlTkqBZWF3Yh0kZudGiYuazpxJUoE1GSimj7gjUv4Rz3jV2xihU0azLy/OkNF3cldUKZTZK884GtFgWgOQ/MV39Kxo8CxAMBuXr/MBWtYzPR/v4tBSbSCfd+u+/KIniC9O0mqloJUxwJSkE4qHESQafmTVtxYZNhXuE33fktK0SgUmvfJAIAyINDWpNKhg0U9omJAd2Dcvz8Ec9uThddpmMGSlPxEHE3LPPxjoNn4WSnDiUpeEAAqY0AbJm0izO8cVGKfBKBJUwKUySDXCS+VOVH/AIg2YkhwGLHvcn30EEzOHWGKWtSFDIhqMXy6t5QruS1/23aSpygVYySVUxBTVr5N0jM6kNSSCrQtlN4U56/ntA06TiDevXltDNdpsixiK8DZsoEeOcLpVvkKUpEuaFkB/hZ296saQ/h0thHfIoXw/LJdiH2b6xkPSgCh94+wfEyLawWSlhuC3MHmBI2UXPoDWDLVcFo7MISUNmohgX72oS7MeWbaRWlTxgh/jJ3aS+wxD3PItdhWT2eOWpsaUl/Eag+EV1n4usxzXgOoWCCOtIMKRCm9rlRNFU97RWvpCSywyO5r7BPNu4jk46Kd/wBoJjVbJc2ekCWUplqFSXfpkw8PONV0XIgSQhQHalyFvV37rE1DUhwEFKUgvQNXVtfHOI5QgrgrfuTcjbZwnMFUlKj1aN9gkSUjBMlJxcxFMswNbLGlaWUHEH4uUlUvwLyBWZCEBpSygGpSFGnOrjM6AQpvXhpayqa4mPU4QxfmN+kN+HrqEqdMxLxJIGEHNnzPTLxjRxDe67NNHZgFJBcNzP03jRilNT8juwvgh50pi2rxowB4rbdc0+2IE5EjAfmOMd6lDhz8T9mlp0pSCUrSUqFCDpHVhkU/39BXFrk+YHA6v+eke5c4pyJHKPkuaAI+y5LkFRwoJYnXmw1Le4h3VbinhQKtI8KksSKHp9N46NcdrsCEgJSg0+JQBUc83EbrzvC71Zy0E8kgH0rGT4rf5H/f2DwczkTFJWlQFQQR1BcR2yw3iJkpE0ZKALbcvAv5RzK1zrPLmiZLl9ojLs1k57u3u8VVi42cdnKsSgwyDABw+zMXfxinqanUq+48VaHVqvNEsYlHXryakITxApUzCgqxKLITRvF1H8ML7yslttKn7IS06OoN6OSYQqsc+xzkzDVaSDyIjFoUu6HVI6heV3EWKcx75TiUrdiCrwZ6Qlu9LJFNGhrw7xLLtktctik4SFJOxo4OuesLxZ8CsCvlz5j81ipw8tMV2MLOop+FZHi46MYY2G+q4VMCPxx1hMuaAPfyH55R4sl2otKccxLgEgCvi+/TlCRbxy5JyUs2zomBbdxS0kFSRuMyMjvHFuIbkm2OepCzmKKSSMST/rLlHXJViCQwAA0ApCe/OD5VoBJdKxkoE+xpGvF1SW0uAAf9Oh+gohg5+EabFzUuNYrkLBAjl9jts677UStWNCmCuYGTaAjbLOLeTxfZ1oCisDq4MVZcNvUt0+4w/ConL5XLmrErClS1Fg4H5k5hXxBxemWn9JeJRyAMMbjsiFyZFpTWaEuTqSpJCn6Eno0J4TirZCftn9O0IHdmKK3dqNXKnKse7luSZZZyJlFoB7wAYsoMWzehdoozaw9c4+qnDwgvNP1sgFNvOWFEZsSHCSRTYxkaJt2JUoqCFEHUO0ZC60HQh2hCdVEf+v2MbkWaXnjeNUK77vESUYgHV8oGvKnKsKnbpIWxtMA3gC320ITmHOQ18oSC02qeBgBlPmVIWPIsdOkPeHLgZIWsY5pzUQXAegANRRucGWPemQRT7POmpVhSpJCQE0VQPoQPipU6U8NVl4rtFnARaZZUP3ZFuYPxekXUyVh09ITXxcxtYCQopAJcgD69NIvxyjFaZrYK3Fo4wsig6sUvqkt6OI8S+IJExYRLWZilFgEpU5PiICtf9M5wxFE1J2BcFuZFHidnS5komWuigWIHs8aI4MGT5WQo5duC5sxfeAlJws7OSci3SC7ms5nYlLQ5B7qTklg7q57CJK6Z5ROPPQ5O9AfOOnXEESUhK6HNRDVKg9HhckdMtC49S+DSjfc+pkTED/IQ7d0AfYmAb34PkTkqWvF2pDAu3QkZGD5l6oKu+k4cyxrUaHy0gK03jhdn7xDOp230iRrG7ix/mW5zO+LoNnUEmpIcEZEcoAB8Y6ZZuHzbJqVzG7KW4ZnJJbXYRX3dw/Z5Q7kmWOeEP5msan1mmK2tmScEpNHK+HOGkrAmTcj8Kd+Z5cooZ9xSlTArAnCwSEswpqQM46FOlSylilLdBCORdwM4JFUu/QDMGOZn6mc906ZETdqKJM+VIXIEpM1AKVpS5L0YEBwOdSKdYoZFmQkAIl0HQen3aH1/3clUsTGGOSCUnYKbF7DyidsdqK1BKSCennDSinFSb7Avsj5eF6IlJqlT7H75GJS/r6RNl4SllP3ecVV+WEqSEqcuflBowzJGWcc64huRchQL4kqqFn2I0MZ8KhknpT3HSS3YTJtwQsGSlSJ6HejOwqkjXZiBWKuTfabTKQuZZ5iSRRSWLjkXqOohLwdZZU6RMJWO2WSXOaWPdPia+MVzBksO4zJPJNPoItyeS0kGUiXvObMSlTIVQUcCo5sTCTh7iabZ5zTArs1gKauRqFDwIjoSoWWuVh/6DMft59PaEjli01KIqHNjvBMxOJJCk7j7R4t15y5aXUrk1XJ2bOOfXzOnWWd2oWVCZqDhbkQKdD1hTefF06cdE0am0aYdC5pSjLYDZUTLq/vzNxKKMKhRg/wln2oSfERuuG502dCsXemFRGI7BmbbMvzELOALeqX2mJCihTd8ZApfN9GOnlFja7GF95LOA7aGEy68d4k9iLcVW27UzQykgv8AlDC+6LJarKSiWtCpTuErLGp+Vq55+cUEpUaLbIKsLfET+e0ZoZGlp7DJbgt4W21tiTIlq37wUfpErb79mCaBOIApiQjQapOVcwYuVrU2EYSptFVpyhHJu5FonqXNQFKkgEpI+IksMW4GflGrDNJPWrHadbFRZ7+sykgpmBiKUI9CIyAO0XovCBQBLMGpSmUZCV7C6EN1SWPeNOWfjAdpSlagkJAc56sKmuca7deATVSv5hci8FI/UUQARR9GO316RXz8q2BEpRLaPaFeY1hRY78XMRiMtKHy7yiSN2o3RzH1VuWNR0Yf7iqUUnySgr+0mGYSuYpSNEuc+ejDl/sw2gJGwETt58UqlIUSgEaMdehjXcN4KtCQpnUatVkh6YjudhFmm1rI2URvEnJPiftCW9eH5doWkqZJDkhAAdzmTUw8s1gJDqLtsKD85wXLsYanWEWSUXcWLZJy+CpKVBaSsKFXNfpAXEmKWoMGPKoMXRsphTeV2BS5aq9xTjyP++oEHxZZH5nZdhyODJZE1QSFKQseI1dn8vbcRrtNpOFyyegigtN7qShQKBhNKoSeWoiJvmaVFgggH/sBTyjRHHCbTuzS8uzo6NwnMBsksgvQueeIu/jDcWhhziZ4DukypRJW6Fsop0B5HPr0iqWsAMIfJkitluYZbvcWW282p+dY9cP2sdsx+YU94IWlKiAtIUNlAHONpumQDiSMHPEaeDxkmlPfihUqGt4qaWdmLxE8PpftN0qwj88YoZ9ux45ILqCQUqpq4LgZZesBXXYP7dMzF3iolXdfNsvSDLIvD0hS3HQk0AO0R/8AVCxJFlQWD9pnrVKtYorrvKYuVjmoKWGTVzObas0TfFC1WtUmUASgTMS2f4Qk59cvGLOlUYvWwM5nc65tnWmcmWtSUnPCpiNQ7NlHULLbETpaVyiCDXCWBBbLw2hrc9gUSp3CAGSkno1HoAxhbxN/8cp7GV2k6ZmkAEYBqvE4FcjyO0XObyrVVf2Na4YKu+AmigXGhguRjUGUgKHOim6g59QYVWC7ik4lygCS5oGB0bNmakU1kGXP32jFdut0+wbo5xx9IWgIQEKEt3Cy1S3w8iA/WI1MguAAXPKP0BeN1y7RKKJqXSfOlQYMu265cpICJaQwoyQI6/SZvJpa4Ek9yCnXZ2dnQhKcKcIxDI5OX5kuesSdgvS0ypiihaVJKiShZYVqSBoK5iOu3zIFomokgB64zywkt7ecTdu4blSycSE92r+Gdcox6owbvdBWwFYb0mzQcckSyCHZb5pd2A6DxHhpmWWZNWO0ICQfh1Pjl/rnT7dEtSlzVJDS1EYcWZahI5GDCrSM88ijK4ofYyxWdMjVZrrUn/22rDSWlJONglbM+rHQ76Z7Rrss0AYVqruTnyfL7xpvSZLCDhUMYDgPm27ZO+cM257obngHn21EtRQyi2oKW9TGRruqzKXKSvEl1VI2LlxnoaRkHU0SxfdllCA4Z8n2f/R2ygO9LIRNlgkdmpTM2uxrWGn/APIQQzNzFPXyj3Ku1EpJUsqmMKBZdulM+cJGb9fpQzmrsIloIGHMhvzo30jVbJwSgnNvGPV22QlIm41AzA7PkHLCtcoMnSEt3iTzJP3iPR7iSlZzm871VMNTT0iy4AQpctKRRIqojXQB/CEyblmW204JLYeeSUj5iWf7mOn8OcMy7JKSgF2zOTnU+cWZWnBKAgbOk/pFIDUhbKthSySOTvFJKAakTl5qK5wQgMSDiJyDf7EZJpxSZAk2wfDnRw3tAs1SsPeS23N9vKGFhu0J58zAd52jFOwDJIY9c/qIaGpxIKE2ImYFEhnf7DzasfbXZwsMQCDuPzeGE+QcvoNP9RoAAcGjVq3pFsUlcQJ2DXZbezCpSnIDN0J+9HgubeSQHJGbadGbprCe32pMmbKnTEgoC8KidEqo9NodW+7rItOPCkJId0qIB8i0bMTTjuSSFIvorWEy6qOZ8nPhFBZbPRzU6P6nziakXhKQrsrMkGYrM7Dc7CuvlDlNimKCcU0ggCiaD+d4x5Vr43/gbTRvlyihRJ+apPnBP94lKXzEeRZ+6wWp9zX0geTNUgMsS5iNv4Ip6wqahs40hasXW++1rUUIyPtz2hjcUh5ZBzBz3cQbaMXZumUGb4QWPs0arokqQhRWwJLs7sNA+vWA1qkqdkqg8KEtClGgAJPQBzElZryVPWVfKrIctPT3MG8TXsBKWlNVFJSGz7wanXlA13SRZJAK6zCA/U6DnpG+1GKV7dxEh3OQjAygMsuZgKwKCCMykOcPNVMzsAPWMsAJBUv41eLDaNstQOXjGXJl1O0hqNwtABqVNoNB5QXmB+opIOoUW84ECM4+9g2UZ4zcWQOl2SXJJUCSo5lRjm3EnF4XaJqEIM2WEsWfMfEXHy1bwizm2FMxQTMJKD8rsCdi1SNhk8CXvdMmyypk5EsJKQ5A1Az/ADlHTg4ONpfQm7e5zmx8VmUWCFKlftKnKehYU5GHI4ss0wVJSeYb1y9YR3vY0qOOUl5asgHo5yY10hUbimtVBDlg+pOQbPKr840PpcMvM1QdywsVrVMSFKQ6CXQ7O25GhyY8zDCTPbNLDpCm50zZSezmhKglgkpVpsQRpvA95cS4knsZiQoHItXTWmbxzfBcsjjHj8DJjtV3yFF2Z9ifpHyAhdNqm9/tOzxfJhyjIvWKX+a+42tDG2XimUHJIJ0/On4IFm25U3CnAwWDQ6tq+gasb5V1ue0nVOiNBTWne9uucA3tZFT5iZaCxPeUr9qWz/jdoq0cRvcC23Y2soKEJSrCnDQV0o1c4S37eKnw1CdDv94Ns/CktmJUo5Ek+Ph4QVI4bCElDlcpWaFaH96DofeA4JcgbTZQcB3T2EjGod+Z3jyT8o9SfGNt9XiSsISWqBBQtgTZ31SkA9RSJ+6ZmOYuaqoQ7czX6e8SUdhe5bWakschE2u0lM0dS8UlnS0tL54fVokrQQu2MK4QSfH/AHFCwtqyXuVV22wLSWzGkJLGA6lfuLk9Y+2QmXPQXopwfJ/zpGWNdDo7nw/1FuO2qfYjN6kwDawyqbR7tc05OR+awKTAlGmKTPHNsKbOUgtiUA24dyPIGIqzpSygbQuWhicIBLqagbEBU6wz43v5K19mhiEmqs65MDyf8aJILeOx0mJRxeZc7h3L/wDptNSkTmBVNJSABmzHyq8XMyXMSnFMWlP/ABDExFcFSxKkYpjuonCh2DfuVu/tFVd8ntjjYBOjUf8AiOf1GVqTSQ9IeXarEl98n2EEpsoxOwpGWVLDJhC6973w0Gusc923bAO7RaQzQttaZhQQlga1c5aUGsK7PNUGWrMmgOmdYFvnipEsEO6hoPqdILyOLqK3HUbPNmlKQrEcJWKuXIHQAhjziXtfEqptvkS8XdEwDZ9PXIQNO4tUsEAGpqa/mca+DbkmqtBnTJIVLY1mBq0IUkEOSCM/WNOLHJJyyvbsSVLg6Mmbh+kEyy4hfab0wVMtKvFvpGuRfJxA4EhL1AKiW1Ymj6s0UyljXcTS2OTH0qI/Pz8aNkqWFVQoH7OfvGydZy1BWLlgvdC2L5yjAPHN8pFkWJgZwxGL4laAHZ6nkIA4hsk6elUuW6LQghcsBbOKuHG9fIRzW9Z9pmLCbR2hUO6MZNKsWemesWdPibeq6Sf8DAYtSm7pVTQDTcwZc18KRPxzQpYIw7kZVD6hh4Rtsd2KlJRaUjtJTlKsJIbMFKtnHUF4o+B1yp1qmFiFYGQ/M1Y7s3g8dPNlWh7WhTzIt6VBkTAQ74Tm+VQawkm3CqTMTNlDHhUF4TyU7DcRQcXyOznSlqQMEujsKg5+kGWSySinGw7wBdgPJmb/AHrHOhPw1qjw+w4bI4tQUgmXNB1ACT6uH8oyAFT8JIDAA5MIyKHmj6A0IZIsa1pcnAOYqB0p6+UBXbe6LNNImDuTK4s2wsAVHYv4OMtHF4TcX6aS37jsPudoAk3GlSzMmd4syU/KA+2pPP6Qyahu+QXfJuN82cqeWumzEpfq0MpE8EA5gxrKABsBCO3Xx/bEqU5QrQfKd25gMYaOXxJU0CvQ8f1Bt65UtCpKilRUyhoUsTUasWrpFJwtZO0lIcNLDKKjnMIY0GiX1Occnv8A4nXOWoMGLBLPROZHVXdc/wDEAUd7/hfjxKbOhNoRMlqQkJxYFFJCQwNBSkaJYnGKTGXBc3nb8KFHYGJm5ZRKlzVO6i4PLSFV8caCckGTLUuSFArWWDgGoA+8OLu4ikLYJUoFnwlJBYb0iOURdLPfEltTKlBRLEqYeIIPo8Sd6cf9lhTL7w+ZR8O6MvPpD2/5omIO1G83iD4hsI7LEwcV8v49hFOFxeSnwG9g61/1JdPdlsrcqcegrE7buJbROHfmKY6Cg9M/GEuGNqC8deGKCd0BoxZjwRtBMyyqGhbdoHUDF9pgRR8PXniT2aj3hkSdOp2yjqlxKT2CGIIw5j19XjhcpL8oqLl4hnyEYcQwHLEHY8tsukczqemt6ojnV7feqZY3LUA1y9z9YRSpZUorXpp0+sA3HeYmSwuatJmVeoYDLzMeby4kloBTL/UXsmoFNTyjJ4XYB44p4jTLUmWD8rqfnkOucLLNc0u2p/SmqxapCk67gsfOJWbakm0CZaApaCoFQGbenltHT7kvS7V4RLUlB0ABR6kAQ0uncKldP8FiltRsuHgSVZqnvzNSS7dBkOucPFWQJBOce1yVAuFkhtQPOmcfDiIqoeA/mBLGpbyZXQBbLOllYiB16REX1eSbOpgpZfdJYdDrF9KsqcYWoE9T+UjRb7sRMSpJSCNAwyOnTlFE8cOWh06Iy4OK1zJqZctRDmtHAGprSLKVMtBP+RxsUp86CFHDnDCJC1rAYYn+oHhFKi1A0QMRq2x8YfHjUncbSFkwJFzSxN7accU0hnNGGwA/KmJj+oN5yMPZJYzUgmlMFGA8Xy5dIrbROQx7SbLSU7EHD0ej+Eczv/8AtlKWuWJi+8Cpalvi3BprGuMYp7bgBuFb1MlWFfelTKKCg4L+8e7nsqZVtCymYmQlZIKSAoVOF6u2+rRX3dc9mnyZapYYAOhyThd3plnnGi13UUqY+B6P6QmTPTbitnyWKC7mriS02e2HCFrThDlRYAgaVq7/AFga4bFP+BKMcgfDMUcLDZP7h4eMMLFZZeLvAEPV9tQQdvI+kV8mXGV5aVJBkkqol5twrJcAD/25V03jIqjIjIosSyeuyzqCcSz3lFyPYc2FIYJToNY1SlggEZEPGq2T6EDPI9Pfxg1bENNonYjTIfnjCC+5yFT5SFMEhTscicNEk+LtyhnarT2aXNdABqTkIVp4P7VRXPWo4i+FJYCjCuvpFsElvJkG8vDmEDqAPeAbwvxCAzh8mdz0aPiuCJLMlU1PRZ9jCm1cDTEOZS8bVwqDHzy9oeMML5l+A2LbfeCsLKJwpYAUAZsy2usMuAbWF2iayQn9MUD/ACkAmpNS8Ar4etBQVLlHC2dC3UAuIV3PaJtnnhctJJGYAdwcwWjoaIeG4xasjdnR+I52CUTzYRGXxaiZQS1ZhZIGwNacyw8FQ5vS8/7tCUoQpKx3lIUGIA1D5iPXCVixzJk1Q/x/pI5MHUepJ9YxY0oO32E4FFzcALV3p5wDPCM/E5D1iqsNwyZQ7iAG1Ic+ZrDUmFN4XoxKU56nQfzCZM08nLBbZttM1KRWvKI+2WPtpjISWBdSUgsXyJbWmfOKSw2AzaqfCfNX2EUFlsSUgAAADQQkMvhO1yWIhJ1wSgAO/LVo4cE+7ZV9IU22ylLpUa/mXnHSbwlhRajCI6/rGEqDHMUBIamnt5xuwdVrelhJWaisbrHfCpOPsyUFYwqIdyk5p6co+T1sKpAPjC6dU5NHSiAJ7cKd/WD7kmhBIBYkvyPL+IU2GWDMQlamSVAKOwJAJi04iu0SBhlyu7yr5kxRnUZLQ+48G4u0UN0X8AjAabAZA8tukaL0vS0LljsStMzG2HCCMLUOJ38G8Y0yuHuyluFkqGFwRuKgK5HJx/DiwWabTGfOscmONwfqi6Wl78M+3Pes4S/10d8ftOY3I0MbZ/EgDgSphOnwt5vBkyzNkHLbwHOkK0SB7+FR50hJYpp9vyVrT3NFmvKWpzNWyh8pLB9afeAb64vSlOGUatoW/OcJuILuwzO1/wAhBBUhRUytwcJB8jEqtZmEsAAMwHAFdXJPLwjX02DXDeXHPr9xJ0naQwtd9qV8z6chQhn8TlCmZbVKIAc1oOZplHickvnltFnwpwdK7NE6aMalAKSNBt1PtG6UsfTw2Qj9WbuBJ6pKlSZlH7yRsdR4/SLq02YTE+3WJ+fdcs/KAdCKEGPVhvibKpNAWkZKDP4g0McZ5G5X6liaZtkpKVEYXIoQ7OOZHoWhtYreCMOLvJooajZ9qNCK9uIpbdolJSpmdSSBXmHBHKIq9p042rHJxJLUKTUgCpLE05bNF8OmeT2Glwdc7TnGRypPGdqFDNB6oR9oyG+Dy+xWXE219mSKMWIrTV/pCu0X3KRVcxJPUmNt/cK2meodmpCUtUFRr5AxMXn/AE/tqBiZC0p/asZZ1dobD065mwFHZJvbTEKSFGXhJxEUxYmDa5Pn7ND5J5QBwneYm2dJUjCpLpIGQI25Q77NKsvx4pypN0tgS2AzH0LeMtEkp32ePBMZXEU2oABBZxmU6GlOVKHwjl1729SJ61S3QSo93blHSTNiH47s6e0SpPxFJxNsMj1zHhG/o8lvRJEF3/mU0yyhSUqoQlVQUlmcH6ZGKLgm+pYkmWtkrxEufmxa9dPKOfSqmGFoSZZqQ+oEb8nTxcdMdhqOh2+3qUCEjCkUKjTyf3gG5FpmTFBHeSn4lZgkj4R9VeW8QUy2khgY6fw5dfYyUJHxM6juo5/bwjn5sSwQ53ZEhvIltG5a2D7R5TA15z6YfOOYwgipjmsTvGiHkhhULDeLiHyTC29VJUqXLWWC1gO/NvDOLcD0zTISFjuidM+CWpXM0AHU+MbLdwrPSkqVKJbMhT+kdQWlKABkAGHhC28r4RLQSSB1+m8dL4ubl5UJbOSGQY2TLbNTTGro5h9MsQUO0LBK1EpIKd8iAXTXcQvtF1BU1aZasSUVMwulLfuqxbwjpNqrkPbR0G4L7RbJKHUErSO8NiN9a5gw27fQVZqxxuzKVKmAoX3sgQ4+0Vt3cS2tScPZhZA+IA+rUeOZ1GBxdxZoWSLW5cptTAv4wnvTiEJxJCgFAPqdaAACp1q2UR87iW0rWUAKCgWNMuu0NbFdTh5odRzf8rGeUXjp5H9BW49gVdvmTmZ1VeuH6NCi32aZJDrSwNPJ/wCYr0XXLGScJ5UPmIWcQ2Fa0jvYkJyBDkb18NYvwdRFypbIR2yOmWuuQEW/BHEaAgSFqDj4H5/L1By/iIi0WYium8aDNVlHSyYlkVFfJ2mewBU+UT1omqtSuzl0SDUnxq3hEJIvuelOETV4cmJcesdA4QJKE4z3nOLLMKUnTZvaOdl6bw/MxoRtlHZ7uSmzdkoAjAQebivUQkuS0BJTKQApbtUfKPmfcD1yaKKYklBD/FQa7VibuQCXbUuwJcajN/BjTzaM6yyiti9JNMqDcEs1KEDkJUtvVJPrGQyKxH2J42f1ZTSF2I7xKcZTlYVDEWbc7xkZDSe4YAn9PVkyFuSWmEB+ifuYsZZjIyK8/wCqythc8fpq6faFY+HxPvGRkDJyv2ADTjXx+pjnHE8w9supz+gjIyL+h/UCuAG6EAzUOPmjVeJ/UV1MfYyOt/6fQIPZPjT/ANh7iO2ycoyMjm/8jzEIQft7QnvE/qGMjI47CjQchEfxBW0h9ExkZG3pPnIxZdV4TMY/UXmPmV+8c4e2GWFrJWAo1qoPrzjIyOj1m0NgPgWcQyghTJASGFAG15Q34vQMCaDQeFKdOUfIyMrbrF9SIkbL/kjqNypHYS6fK8ZGQ/XdidhVPQDMBYPiVWCtB+bRkZHNyFkeAhIp+c41tTxjIyEXICMv5IGQ/HhCcoyMj0+H5EV9z6mLjgf6RkZFPWfpssx8l4r4fzcRO36l5S3qzEcu8MtoyMjm4fm+hauB9YZpMpBJJOEa8oyMjIoK3y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48" name="AutoShape 20" descr="data:image/jpeg;base64,/9j/4AAQSkZJRgABAQAAAQABAAD/2wCEAAkGBhMSERQUExQWFRUWGBgaFxgYGRgZGhgYGBkYGRkYGBkcHCYeGxkjGR0XHy8hIycpLCwsFx8xNTAqNSYrLCkBCQoKDgwOGg8PGjQkHyQsLCwsLCwsLCwsLCwsLCwsLCwsLCwsLCwsLCwsLCwsLCwsLCwsLCwsLCwsLCwsLCwsLP/AABEIALcBEwMBIgACEQEDEQH/xAAbAAACAwEBAQAAAAAAAAAAAAADBAACBQEGB//EAD0QAAECBAQDBwMEAgIBAgcAAAECEQADITEEEkFRImFxBROBkaGx8DLB0UJS4fEGFCNiFRaCJDNykpOisv/EABgBAAMBAQAAAAAAAAAAAAAAAAABAgME/8QAIxEAAwACAgIDAAMBAAAAAAAAAAERAiESMUFRAxNhInGBQv/aAAwDAQACEQMRAD8A+nY6QJiEKlqyhfCWrpqxBzBmoRflHg+2piVd4lSQ0nv0pINypKlpfplLeW0a/wDjf+RrmJCaAodQTRmAYpBFSXINn6vCva+LlGXiEpKc6AlQJYKJSCFBiS//ABgBqvTpEPaOJunm+3MQVd2kfQkKKSXcks4IJoApwPLaFeyyc6W3IFbONPfzgnaeJJ7kBIT3YszXYkEA/T5ODpCmBm8SBYlQ53LeIjF90pdG+FSUyUg1KVJICv1DPYOGbLpZ41P/AFq0opSKl8oIsCA4pcO9GZmGjxhYhSClCikqyiWFFLkZia51fpWUs1N+Ri+FwAmKUpJSEAAfpzaJLCz0Ubgl4ra6JHe2+1FLAUSkkyg5Tw0IylDChbM+tdxSNQYBUxSFumUO7StKFFSwcpGYKsxq7a1s8efmdpZkIl2KBMFUhwkpOrkvq/hVo1cDj8yJeZJKSAMxfIMxlpNRemYZdAq5ajWwHP8AH+1BJxM0EK4gjMygA9swzEXJS1f1GMX/AHv/AI5RAKAVzUslioZlKSzOwV0OkJTyFLWUpZACf3GgFC53A9XgEtOVctQDPmbcmoDEhqGkRy8FDUkhKKh7v4KI66eXnD/bWOfNlUUJZgkHQKZneteltIyROPdimpr1Jp6wJMzMU5jQW1uxJ+bNCJgwcLlTLUrKpOYOAQNnBYuHD6C0UxSMql1Y1DB3YpqPm5isyeSgVsaaXrTeATVuos1+Yp7xOQQ0j2m+H7sP/wDLCSSXL50rL7MxAFgBuYVlY+YhIAGufru+jENSxpCoQwO5/P3g+GmgEA5iDQ5S1COlS/tCWRSQ/wBknPNmFSLoXwuTTu7mtXd9atoIb7Kn5sOjNlJ7zInMCwSmW6qCqnWQ4GyRGP2bN/5eJQSCMuYh7BI06b6winFKTLlkmgWos7gWBYGju3lypfKFG12DipsudMSlQTlSRt9KmFf0sST4aGscm9rL7ky1sXt/7SlwG1Zr7vUkRnYHtEhU1ZzEqDHZTqzV24q7QitZTlDuxfenPfTyiHl6BoanYoqU5JLtU12oTrYV5RpzEKSjDz0kJdeRAPLiCrkqBLk0YEsIxp6yTMOoy86Hb0ESdjVd2lGgajV5NR/HpC/BQ1+1O0O+KHLkqGbNU/T6l3L/APawaNbtXDJQlJK2/wCOabfuQBqLEHTV2jyOFmHMh/3D1I+ecaeNxszusv6QlYtU/Q4e9wk/+49IaYoaWCnZF4coCiUpk8Kimq1BaVMxLJLCm7k6Pz/J8a81dP0pCiXqoFVRsK5W2G8YqJoCgzsMpO9BWld3g65hVmJtcn1uecLloGa/+HCWpZQtKiyFEFFwXSxSS2UpUlwac6RP8v7SKpctKvrQpQUXCgslKCFBibginMx5tHaahMSJSVKUkFyl6AuG+NaBYzHLmKBISgUtUjKGHKLWUQ+J9J7HmGXgsTLXdMpQD2KWIGXepIPQbxzA9sjD9mhSHdSSEnQKUVH04j/7Y+c43AkpzmeVCj578wxVU9HsYtPMsdzL/wBibMTlSVpFEozcRSgGhYG9nMNZjSZ7TsrtSZhsGEKmYbDpWCriUZk5eb9QQCw4WZ7AWhHtX/J8GRICVzsUtP1IW+QkoyhITQABTfSNLmMORKkhKsuGUs0ZSs5JBq4H0glIv13EbE/tgyp+cYdMrupZZByAIUs/UoAUUxCQGJtFrPUA72R2djsWnKlSMLLzZ1EBYWVEu+RNmFhw0A6wh2p/iuHlqMtM2fPUh1TloKCJaQ7JylmWpWVABVd6EjLHp1YLG4lH/KVYSUpioAnvFM6Rx5AlAb9OrBzBsX2jgcNKSEJCsiwZMqUoFUyY2UKWm6lOCQo5gCAWcCKQ0kfKcb2RMQspKstjlNSkKAUAogAZgCAWo7xI2O0MPOmTFLWtKVH9IAUAwAAza0ArHIiipef2oph+kpAYgEMBsa7J9YfwnboT3pWnP3iCASpQIJeoID2JodBdjHnUzj7aehi0qYWdq1OldekK+SeI1MxClhLnNlAAfprzP2hVU3iYU/V89Y5MmgVPSkXnqAVahFaVf81eEUjZw2PSJPdlIcqQXASTRTlz9VQLAtAcVicxZKQm4AFWDPVg5FqmM6TOVlHvTShbygkuZqa/NtBBWyYP4KU6wC9buw2dqFvKGsPi1d2hOdgQU+GbPclicyQLi3nmJxV2LaRVOIIB5QrAaG5WILVq6A9SKOWfp9mtHDiFZwt24iobg6nwI9YSlzKCkWC3I1Yu3W/484VHApxJSgtrTq9h947RgA9BXa/r15+YUSyo8gf5J9h4x1a2ffT3hXwBwqJHtyjiFb/LD+IiaO8RStWp/f4gCHVTdPgMcl4hQIUklPizfBASqlvmnWOIUT0ghSRzvqkkB+Ys2sVQo5Q7nbxDk+cUmJ9/cRx6afx/cJjGErv8taCKIHn68vSFBML8m8jBkMWhA0XnzTmVZlMC3Jj6NFpAKgaA82LgA/lvCD/+IJ+pTUNt215R3D4fu3KiLbXpaMn8y8E1CuFLTkizMfKvStYYXMM1TmhV8/EFypBSpRAUAXvqGpCU/tdApqNrtC+y9IKGRhFOXNHHluN9Y7icw4UOSbqvlBG8Z6O0isgJB8eoDxo9nrCQrMKl9flREt5dsGmOdn4VEtLAsdyAXPMnWrMNoz8SpOYmgv5nb+IPjJJWApJII/adYQw0sofMQpVr2elPzF4NvY0vJeThnCnYZqGg3e51oKjp13f8aKJaRM4DN7wJTLIJGVlDMW/7dbAxiqORNCA+5HURZGPSCMgq9yWHmz29425Qri2eyxuQgBZGchKy4BmLV9KEgJu6ilkbSgKAVyezpqlTlzVhTutSAkEZS6QVHK4DJpR28XOGe1ikqUzqYByGYJZgwo1La6veOTO0iwH7U1c0A11epNobz9If162z6FN7e7uUc6AszQkSu7Q65hUBwJcMpmBLU4njOwyj3kzEY5SUz0oWmXJDES3CQ4GUjOWcq1eked7NRNBTNJWVlJCQFEZUHQMeEnUDdt4N2j2qpSWUHU5qpypmY1Ub0ivsMG44jQEvDkrdSknPMDZiWAWoC9bNeJHm8/TWJBRVmelCTQ0DH0NYIcMkC6uY8261aFQoA7V9/nrFpTl6v4CA0g8JQIFn4h5Uv8vAMVLzLSl7kk3sAaewivE1Guf7hcTD3gr9IL+IZoSQ0jZRLSQlNPJjz0+PBjJQBU761atIzkYhy2utdtnrDN6+QbSJaYuLLJlIe5sdq1A9nikxCQDUnygCQO8ABIBSTW4YgbwWdLp8EA4dChZ99PCkcMymrv6XP58IASpqCr/YfeBFV+vzrAEH5E162Jt8+WimInquLD0eBpDADUfn+YqqpY9X+dfaEECqnMlgfh+Dyjs3EAsGZv6H3gBTQ6/xA3e3id4cHCyyw+VhmVOSH6U+eUKvcEWF7Cg+eccyjn8AgY4GnS00CbuX22BbwJgU5ACAPB61pHEocuNvXWDISlSSFOLWelL/ADnEt8Q6AyQDQGuvTQQ9Iw/EDSm3t7QMy0JCSlQdw9eRp9/7hTFYsgljTqbxjlnehMbn41TmuUfNIXVjVEC+1T+Yzly1K+/8wYdoBLAB/wCNYn614EsRiclZIGZqVO29/wAQkEIFS5JfmT8+8L4zFqUpwb6D2jmFmhS0g6cqNrGqxiNOOjXwMm+YenyjeEa0iVmCmqBy36wrgkBmVXZjettng6sPw0LVcjnvzEZ5RkSsZkYYhOYnwfa3pChQNH38jyggxDUBvCuIxqQkhz46/wAROOTOjD42t5C87EJBJKR1184sApauBLdTvQQsJoy5iCTuxbkB80i6Vkppwjd+TOw1Fbx0Y4izfok/DEq+pyGzEqCQlyWDwyrCFKFFZdshYUCgVgcyXD0cDlCycIRL4SQSeVtTFZeFOZ1G16MGDkfS24i4Yv8As35XaZlsAlNHo7/UQbG1Gs1oVndoZx9DXNt9iDXy1hbD4glXSiTazVBItWNLv0ZWcnRhTTnzenOI68GL0+jPQpJDkp8WiQqzUc+kSNyoLTJLB2I8HPx2gqJBSzVbn85xoKlpIqXfnvehr7xyQAcp/cxraoDj3HjGfI3gphswBpel2oN/n6TFJEkqzGtwHvQfaNJKUfU7ByWuwanKpbz0gHZ0t5QNnrtc671g5Aki6UsAHJs9KHYW2i6ZaRc5dm3obW2hiXLBuDuKmtqbPQ+kROEQsVA5g9TTQ1tEPJLsdhjDGcajyAhpGIB1Bh1GBQgkN7HTnTziqpAJdvq6MK15Wh8kTBHvDxM3Qe/v5QPXXyOlPg5w5/rpObkaWrQU8KxyWpLqBYit+o86AQUIJg+PhbejCCJYgtalfA/iCzCKFvm/jA0qd6a/ij8odCFysJYBzTXQ02iqJYU1neotzi/dEl3A579IiUVFteWlf7hNoIWEvhBa7g11L/PCKypGYg5XDA03Ab4OUGC3Tc5s1CwAd/nrFk40Ieo28vvaMss50GWikjDNmJFXYOdhv1gWP7QQnhq+uoNKF4D2h2lSljpzjMlDvOkSlllvIhXLbL/7eZbsT0/n3hiW5Nfq9OsUlShLIo5eo2DAv7wWfO1FD/B10o8Wy2qEkSXPubt9oWnyQEpIoD58n8PeHMJODLAP1EAUqczJ8CA5hjtSUkoUz5UD1y0c9TCemVxh5xGEzgtQBq9bQbCYAy5geoCvNhz0hrsVQLg3b2e3n6xoT05iTQMSHU+gqfnKKeUcKgSUxsGN+e2nSGEqcAeFoSwCglIBIdTE78gIblYpv4pENzolYwz8eAlyo+Hjp4NGdMWFZR+6/Kp+whvtdRWSBTd6xm4efkJcVAYDc2jb40pR5ZPo2MWADlpwm73LEgN4erQnNQQB5CvSLTAjgFHTVV6l3P4gknDlSk5UqbfKSE8hoNKxScM3odk41KQAXLWbYbAij9YVm9oCpJCQ5oTUDyaHU9kmyySDsGPnWDo7KlChSOqhm9w0QssUREYn+6lRHEm2pHt5UhhU+lGVzr/TdI3UhIACUy//AMcvpomFp+HlqLkJTRuEBJ9APWK5oRjzJrl3Hp94kaScMgBnB6gE+YDR2HzCIy1YtVGqCK2cHYs3I+MdROLvZmd9/CjO4pvFJ6hmZi1Klm52Djz2i0pSSpQdxTzfnyYQHS34OYnFNLNNN2FXFA1rbxfDuBwkU3d7Dn6QtiyS5TdtL8qa/wBx3DzWd2d729Xhwls0Ez1CnS3ty/iDf7agQ1gN32dvjVhaUMwNxqefTrExBdLAJA6Mbal3MRBhVY3qW0f49I6J5OtG8QNb8oyhLBLh7i1oImcXuQS3KHAYxMmGpLgu9K+vhETOAGm/ib1gcuclmLnblW+x1juZAc1/MAqjpW6nFjQc3b+PlzgmgGlX9NPGM+ZiTcW5XJpQH59o5KxChVRypPiw0ps8EBKuj/eb0A2iHENo7b8xCf8A5B7t1FoHNxjB79dGPzzieLNIh5GKFAaNdqvt9z4wnilAktf36QtL7RfMCWo3gB/Ji0lJVUBy9C7N/EHGEQcVJ3ajONQK1f5eCSU5SNnJegLEAdR0jqcFMU9UV6wabgJh/Ul2O4oR0jOrpsVXRxcwOTW1/KzwnPDBg9eQ5VoPjQ0rCLANidg9elBCShNBP/ErTbc/PCGp7LU8FJOFy2WXTUe3lB8RinQUFQdZd2Iao/EHRgCQCXSdtYGnsIE5u8U/MfxA8sRUXwcpUtTqtX7RoLLppUMH+49I4nsUMxWT4AetfaDYXsmWmznrVvSJy+TF7AEqWtQBDEnlYcz94qtE4AuHtavtWNIyikacqNoL7wRBJI0Pt8pE/YxGJ3K1KPCojXhUPVocw/8Aj0ssSivMqfqwpGmkNV3NfS9YsHo9Pb26fBCfyZPohiZ7Ll/sR5Ak+fysNSJSUgAAMKUDe19YIgA6nSmW/K97H40UlzcxULZaah9A3rAsmKDKrsAD5+3nFe7BBubNX4aeEUetKVZwT1HpWOoqRRm1evgTz94ayIhP9cEODX+ucDXJr6/K7bQRLOQXBam2v8x3LlsTerlh4PSvhbrA80BUSUbHziQMLSLqUL7nXpEiOf4FZ5mcHBpfrcn5SKYeUFF+ZbfWFsT2iUnKzU18dH6eUVl4zhZgW0d6EaanWO+G1DzBe/U/xB8PlDEsXo13Y39vKMxWNrqK2tDmEnlI0ozEncaN4wnRU0Z0lmKSzl+nLnTTSKro7u1N7dBrFZc9a24H/wD521876wZOHWbterOojVxEWdlLIWKkgHNqfH0gBkjMDmLEUaoA5840D2WFF8xGn6fT+4n/AIRD1Uo+LeohPNIdRnIcajQu3zq8VVh1qVQE7jTwJ941x2ZKeiST1PXeDokpSCycoq9/a0J/Khf0Z0rs9ShlWGH/AFct88TDcrslABDqPIk/YQ2Q2hZ4q5+ekZPNhGwCOz0JslL9B5xVXZss3Qnq0MhybH8eUW7g7ef8xLy/R8RVPZ8sWQnkcogvc7AdNOloIZZu4v5RxhV3+eETWPiivzf0i4Hj1/uOpTu7RDJLbc7/ACkFDiimX5Ty9o4EU+39QdEvY61ptzixQfn4vCpUQJeHIKQS7hw1bv6xEpPwwVSbAPXZj1giUZdL+NOv9xNCFMng3y8dCQdvA+Foqg1bXUUYP8aLrNRW/wDel+kAoTKPw32gvDcmnSOFqV/t4CZu/wApeHCQ80CzN6t4ivlFAoGoJa+uuvPX4YBOnlKFKIdIFQ9W1NfzAcFjM0t7i4GhSNDZmoL6Rax1RQfDOSol/sOTx2YkUHjfR+u3L+ByJgOlGp009ifERacsAUcUszuK0f5pE+SQonhNDqQAbVY2bUCLKSk0JLHndmoXH2+0BmzzW1yQGBG9DuKwimTnmUdSiXVQhNLDLrY6WeGsRdhqp4gghJsTQKtUG4Zw7swMUxUtITneoLfqYhyHJcfpb+Yk50gAfU5D0YNUHK5ozD82hSZiColALBgVMBQku1L6VioHb0UVihsdqGlNnS8SFFY1YLBSgOSae0SNIikmZSuxZpIL5Qd4Ov8AxotVddHoDyeNPtGXMSASpSSEpUktlExKiSFM9dW0ISN4N2XhT3SlF85WlwoMSGU+U6ApPmBsI6Hy9mXJymcn/H0tQnkEkeZe/hDcnsZCQAyjzcCv9/aH5mCIXwrXlC3S9TkOhD7+8LycLMAI7zNyIcgc30t+RGLb9gnRiXIUbJUaUAY+lzb0iOUlmUTsQ19D/O8Ts9M1Kl5+JwMuUgMXroT9L+LaRZUxTHMCObhttK1NPEQuOtbBOMhl1+k+H9xESDrXXV9+sUm9p5XZJNCxtZrv1hha1oyGYkpzJzJJsRu+nJ2ieGXo0WWi3d+BO3Lx+VjhRqQzW3A3igmhQcKHmNBWg05h7xxaxQkpO1vm/lEcR0MqVXbax19ot3Qa3n5xRMxDmo6OH+phfyrr5QeYCWTSu5SzU9nF/sYHgw5AgQx9K18njpRXUn8cmiySEuCNTv8AGjpWwLb67DwNBE+R0XCTX7Ut4RZUp7VI3rBEJuRWj2o/WIoFx/cTYVyBm1WqNPy8dCK6vp884tKWdrU3bUQQqe4F7bfeBjpREl9Q+r/34wReEpXcWIbX05awNYJu9LEN+dYiV+DG23jCD/S3dOKcvL7teKzl5QSoskB6bDWmrQLvASKu1yCW8Tu20KY+eAgq03cm1GLmlaO0WsKIk3GE5ClJYqDksXFXcOCn7e95naKcwDEGzk2ennr0EZf+weFCU5qJdRDZakNdr+sVxOFIU78ItyZhbY18414ryVDTONUkqIZW1iRWtWYWiSliYEkJDkqFNWq4cVcn1tA5ANW+kFgVUBfZj6HYxzCSlUUn9JIy1sa+bkwaSIaH1YcMugUBcUzK0NufSM5MspCwkcKVuoXoWIBINXBHKhjRmTweO1WyvxXHnVtIyMTMIXlFqE3uMw9D7CDEQ/h55JyqVcE0FmJCgSNa/wD6nrDU2eWSkU3CmFBXd9h4xh4XHklT5mzDKTQmrVHhSusFxOIcFAIdBJ3qa365ieZMDw2KbGJuICi4P0mzlr3tqWZ+fKDZiVlQGQ2IcmvImz3atvLMw5ChlcB2ZSmABuCaeHjDaZbgudVE3oxNyxJvaHoU2EXjVJBNHIbR3pdmJILX1aM/FzAUEgEFTk6moYXelxfyhtKAOShYg0NA9QKjWEcccq1cTZQmwYMHcMNa+8WoJlkS0AAd4oU0A8LmJCk0hRc1JaoBa1G8I7FQqHsO3cGrvZQyuQg5cpshNSw1YEsBo+kLTlsZW65ikKf9ABQoXucpUCOm4jYwplLXKWEhRCbKIBADAUeu1NmZxGV2tLlFRWhK0rA7wg8LcdQNXMsEtVvCmzwXZyYvwC7TStBGVi8xmLPSYtGUivCQBXQqbUGMKZjJqVEFRapTRJ1LaVD6xsdpZu5UAQXUhJZI4mIIBUwYZi3UB4wcZmC+K9R0d/u8Q0l4NsEanZGLUuYAXLmrq3CgAA1Kt09Y9F2j2TLzqShKlPIC0g5jxAqSVGugU/UCPKdlY0S5gUQLod9goEs1X+z7x6Sf28hU9C5VRlKeJwAorQoGjOKO9NIeMgslvRi4lRlqKOIlLjiNi7EgaOPhhiTP77IlaiWSlNNAMqXA3anPN1gfbWJCZi0pKVJUxUQGzKqSa1TXb2hGTiAGZN6M5uT7a+ULoqVFsXhkpAAqHJB1ao4jYEMLaEQIkXF2a1QeXmYtOxJIvYgCrAUL/PeKIw6lO9yKaOQfw8IoekZVFCnsllVq4tXQ5HOv0mPRiWBISgqQtSCRoVjhIRuCgEBiDZVrxgdl4UhdT9IIyhy7hmfTXyjTyJALJ+kED6rOCBu1aRDzSJapyYul6gVD1B6dYXTMS+zkefMeMGSmtg5D6AtqbEmpZ+cDMo/SAoEFT0dIuwKuYseR5tlxuy04FAJTYgV3FdKeUVykF3OnCD9/H0ghxFGtazEio8v4jkxTVS4tTzf5yjJr0MvkYvc7+XR4jUrcmlSK9fl4FMmkau++/pFZk8soOEkAZblyQMz1PM20glFQgmgilXHP7jbU8rwNnsWch+QtXeum0LzcRxBIBISHLXAIUxFnqwpvAMRO4gQXSWLmtyGqa862rziliyqNleVJrf76nlf0gXcpU5U7HUljagBelNoXxE4AA1HE1dnLmzWFh+4QQTgAkqYnQAiltHfQUMUk10OgZMkIUQfpURqWDFklR8wOYHOC4qTxBnZWg3rTx/O8DSs5a+NCXca8vGF1YtacqWs4cmobiBG9GPiWhtMFst/sqDAEkBRzUtc8VaPvZ4LMUpBKlFQGWyWUHJd+Z+xgMidRz+oAaEmmYWe7+sXVPchm1owqd6hnP3gaAouYSkKepa9mtSwoGhbGFeVKnO1XsxY9SfeLqDkuDlah5sCQBrUe8dxB+lNLDUVF7uQG2i8Q6AhRZTklgTVn8NHNNrGLYUjizVc67k6vpV45iCAggB6JAtuBpv8AmLJnMkcIJABIpViOd7W9IcC0vjJilAnhqK0oC4UORsH8YAHCgQXu6Xv4hvjR2fMUqjln6PR6+IF945LTlSz3caNetTYwIUheYqXky3ND46pNWazkCvKFwsEpSHLgk0s2mtGrWOSWFKJUBclxXn5Bjz3isuXqCH1I13GnKK6Hxuwi8OAW4C1HpVutY7CCpI1Jf/6R9zEh0IfR/wDFZgmJJUQDLoFEOUhJGwo4KrvYeDva8wCXM7wEmY3dvlZKMs1NUACgToNjZ4Q7ESyJic6WyjMUMaFw9RmBLEvpfaO9rYxE1C1AstgnKXBy8NGegZWZuu4jpujh/wCjGxvabYcJAJJZRLgMWlqAIArxJck1vasZHaSsyibO+r3NLWpHe1JwKyUl9CQMrqFHbRw3rC8yYCA6Wpd7/OkYNnTjjCYVGby+7dedI2ZWGqGYsHcjMLZieVmr0jJ7PkBSyNA5J5at8r4xsiZ3apZZy+5tzAL7UpcPtEPSIze4jQHZi5mVIQAQAQAQ+7EfuIJYc6tqD/0+SpkhylnVuvKVtsCQFDwEO4fGTpicqEcOZIduFBUTQPrU1FKloaxAQmdOSwCVJCgQzp4mLHK7MHttU60k2qQmzyuHwhoFkEE1bThUSxPX40ExGEUFVAKbO9gQRUUvyPrWNdWDWnI4sopSVOl2SpncbeFNbxkz5pY0zAWFC4zApPN0gPTTSFHTajHY2EW+YkAJKVKzEt3ajl4rKpQmtjzg3ab5k/SEuyrHmkc1Ufw2Dwl2cpI+okIClJWXP0qU6SeQfT9pMPKDoCVOWcMTemhvW/iIbgn2K4NSu9IU5DH6WZydQaEv92h2trtQNY0B0LO78oVRLGdyACRrYkW6uGI6wfCK4AouKtyGXh+xiH1BvspLTxM39wymY9wSzMz0HR67+ULTklNXb6Qaubl9KbvHEAF2DsXABLA3DqKeZt9oy40dozi5rJKhYaAX0u3vCBTlJzEEs/R6a+J1aDS5ijtarVELyEFYmMSFEkAgWCQHAtWh+XlemJqMPjTlllZagA0eotc77Rk9oYohAKnAASE7uMzdAxMGxgKVluJ7AmxYFuruaRnzJoXQsCVGjm1CQKu939xGuK1TRD+HxIykqdylqX+lyBRwa8rcoMt0tlBufqY0HO7QhLIADagOVM5NRfwbwgypzEZgQXIe5dqasXfpC/Bwso5RUfUovqQVOxdrfiBzSlL6KIGpfMLV5gkeHOKzZiTxAVS5bwF6Xs2lYV74qag31/bUG0NbGl5HZASEkqLMzCnEGckWYhtWvyYhlz1KVwpPJiOrl9OXIQPCzg9WLWeqR47g7nTSDTJ5CgASPDa7m96ecPzsGi7cPEQl3F7OkBxy6RScoSykqfKQ6SAWUKgWtUdbwHEKzLyi5UWfWoA5wTES82YBwAwUFUdubk0Aby2hohlBiRcFJB6vszGgFvOOTpTIId1mzkaHSxs3nFJoRUuFUfLYlXi1PxHFrzj6EgBhQklmN9DQX5RQJOi7zHKik0NSxI51s0NYOUchH6bh75g/J7GAy5TBgcpNKGnLlB8Osgh2SACa0AAfa5o3jA4FYniZQcOsDlU7HQRbD5AaqBY/9hvUApZ/lIdl4nIrKUA1qwBOVtydYpPXLUk/8YA/b9BN9tzrSHceiVkwC5FTVJ51Ho0chb/YR+1XgofiJC44l7PbYcoSo55lSnR24iospqapNSzHwi3aElkhKg//ACDjU6lLPDmVeiQkFxsloypOMWF5gQBRiS1WCQqt92t5CHO0O0JhoSXSoIzDU5atqr9Omlq13OVp0zsRg0jMRxHNRV2AajAX5nZ2vAe8ogrQFbBrjVyLdTWNhYSUpBVXizAN0BzE+cZOLSy1JzOwcN13emvhENGmLvYJc8yilSPoJNDfSl7vT+4eRiEFVCFEh/2sDUhjR1N69IBiZCSlTgpyjMHcZmbMQGuOE+Z0rQkUUhAdTpzMvwFrOeVoIOI9RgjmSlICQr6nH1cIKgkkEcRHN2OthWXImGaZhUC5Fc0tRVlJyghzlYsWNeYaMzsuZMAOaynL5VcJBYB8pIS9abV562CQhHeHIoqGfuym8wFiwLXZwQXppWk/yb/CVEd7Xxi5qBXMSvQkJNUjKkPQ1LgPfmBGX2hJGQj6Slw5fMVUFTaxGtkq5CGJOLdNCy8yHBamUpYEGqWIB8BC2NBIdySSkO2x12p7eTbGlCkuQUhYdiQlFjUcVeuUgf1AZypjM/7dAKBNHHgPKDoWUqtlDBwC52dzen2ispTgPRwBejM1PAP46xF0V1sMZqgACUlbFaXo4F3BrQH0gOEUsukkF60o5eoFQ2nnFpaEKKSzTGACtgHZ6nXpHFkJEshqBjo7irg7NC7Qwq1OQCWsagsSBU8w7RwHK5QTUtzUGTo97ta8HTMYpo9yCRmANBs2pgPcllG1S3/3eZq/y0NLwSn7KKxKggqIIKQW0Pl532gSFhMpIVcByQ9X8BWo0sT1i09CSQP3kFgXOhVRuUBx+HWqS63DlgKZmTVr2sHiV2PVMzGdoCgQnKOHiIOpraulTy5RWXIUrIokBRSNmoHJfo9oHNQAlJ4k5QXIL6DKByF2McUbgKJDBIS7mtKGwAGlL6xr40alcKoFWYcVSGqyQHLvqfzDUzEmoN3rXx1bT5vniXkUjhYhnq4LuWvs4hzMgpbMMxpzDtbwby5QMdKpUDmS9aqJ/m5LUpEUHoB+kmrPtXblFZyRLDghdbhiA1x9vCBpVldj+bpIfakKDQRJeiVMxZxTTnYwOfNKQCGN31DfBFTmU2VNyABufOrGkdlznChSidRa3qG/uHxAuK1HDR3dmLxaeaFRY3DPazctT1rC6VVypJzNUdSHis2ZqCSSm2m7vc/fQmGhQu6SkE21u4arW615xVIILh21cuKbRFy0hLlTA1Ygm2xAvfzgqJhuk0agcnbe7QAWlyCLgtqKMLULi/J4ZnylJTUkkFnN2LOCz0aFJRUjiH1lrnTa7Pr7RxSuJIYgHRzvprBWQ0xjGLVwlJFrag+8IIkkNzPU2rD8ybyGoPuOtRE7x6Mzdd/Q8hBoa0gH/jQquZVdmiQcS5n6VBtGNPaJGey9Gz/vsglh9IBoGIFlF6qNq8+UZyCpRyodTF6VD0q1rtbSOSld4h1PmNqjiUCC7MdNLUHQsLxXcqBQXSoG7UdnDh6v7x1HMlBT/cUJhQS+R+oIvu4Bo3KLIxFFF05jo1TStbA0G14CqSTMC01KlFxq5o5Hi9qE84kyV3TAO1n1Lks92DV84RYROKUGzFklswTwkaA0ub+FIVxU7iZSidRaoPja1TFkZgCkaMAL83NG/q8SWUsApILmiw5FbpJoQD1pXSAfQ1LyJIOSxNFVFM325aRpycalNe8mIzF1ZQQlNCbJYMCxodhXTGTg3UoUSxoKswd3q7ivnzh1CEhdMzEADhqDcu9zz0eJbgon2asrEJdSlhIcOCQMxYkDMDfh0YaXtFu7l5FFiSoOkWbNRyBy0HOArWkpYg1VXWj3vfkIGhSUhSU5imuU6jS4J4eSmjO8ujONqoNj+6shbqsxGlT5X1B12hbDgFPFYVDOLFgX5c6MIk+QRUi5S/8A2S7g0Nt4YM0MjLYbF+eap5ebRnX5KVSgOYoNlLM55kg1byJ1iq6ZCQSM2wYllPRukAQnhNaFY0sdG8AS3ONScBlQXciYBlN7FxtSzRf4inoNh5xQFiqXoySBQObWPrY9Ypg1khRIcFRfR+LdJBFNRCEpebiSsqSSXbQvRiRyPwQWRNpkLZquo3q5cEClC9oXfZMK5koWjMDmdRS5uTQEltPCBY0yOJCBmnJJzzFKGQ5lJo9BwpzW5VYQafhlTVDKlyEH6XU9cp50ZUAweJlpzAIZRH1ZlgOHLmtzYMwrY0MGPbpST7EpMmWtbh2WQAQAVAEMxHy5hNGKExCEufqdqDKaGimcixY6vBMQFZkrQyQSFJqALMD5RaUCCQpCJmZT5gEkPQ8NmEWkWUnyHWMoCEqBUCS7k2uAG5DSusKqKkqfL9WvobF/5hhcklYSlJAs2UjfhAcl3bn5R0JJZEw5RdjooOGG+o5npRpDFRxFVSQ7h76+JuItOWlmAAZqm5NhUM+sAxJIUGZwlL5bHhHwnxg2FS7FQzHUb7fGgK/QIxeVTJcEGpvV/YfmC4GQkiYSpg1VO7E/9bnr+YCkJJLuAXB3DbHU6+EElKAQsBRy04as5Ia9yySOVYT/AAMsq6GnKSr6Qxyh2u+rm4BFTW5hJADEl2oH26i94MZJCcxNFaVc89oXwyJisQmShSE5gSFTMxSGClEnKCf07GHji3pDaa7DYJKiTlGnFow6w3LmFCSClnNRl5MPv8MRXZeJCe873DgKl94lKUzznCZaJpSwlskhK5QJVlSSsAEsWamdi4vvhKmLw4CpaJgWUzMqjNmJloSQUhYV3hCS4oAeT2/hyZDexT/YBAtoNLE/N44uYAah6nTl70iSeyZ5QhXeSU5mMxJSsmUkomzQo0Ob/jkzFMlzRIuaAxkichMxQXJVkmSkhISt1DEIMyXMGYABJSLE5gbgQfTkD/Bt3HgOXj/IjgAKCRct89vKGsP/AIzipk/uUTJKzlLEImEFQnGQUsEuEiYC6yMoSQSQ7Ri9oLmy8PKniZKUJhIYJWCFBKSQCoAKCXAUUuAqmxh/VkCiUDqwZ/7eQ/MSGJMjMlKjMNQDR9REjPYqhjCICSc5rXcsqrfOUHACgkgcLi9gRelzQv8A0G7EjV+jDLqhkoZTnQG9TUGlXDGvywJ0yyQAxSTZLUpZhRzbnHYkTk4hoEZgIDpAe+W/CAX4ndjYFusdkYZHF3PG51GQhJLh3JfSrvyiRIMdobU2hKVLLkuMwqdAxIFCxI3Pi20aqVlAyrAJAPOhIZqV02NNYkSMc30aveDJLxASlzUVI6j6qHnv6ReVjHyqQWCgATWv0nNYsQD6btEiQLTgcVAklZVKWU0fMoD9NFULVY2NBrpDGDxKVlxmSV/SQwqS+WlWJpXq8SJEWsaS40TnLKVqS9RfkoP9i1PWHO0ZSws5XqtJvluFF3u5D1FYkSLZGXgURPoWsSSS7FiQ6Tu19dIvhKFOhJd+YH3H22iRIO2MrNxLAhyCEua6sQ4PQNCyxmCiKuQWOo1LnXWJEjOQqQpi8PKMrJxlQYhzRIBahcm8NYbHdyng4Q4SpnFS+rvWp5RIkaYZvRLVRmYrFlc4Jzr5F1UN8wNC7wsSxu79bm596HeJEimXIis1Ayg2OY+gT4tWCpCWYaJOYVrUvXyjsSFkV8ar2AlyStYS7NT7NBCjgYUdQA8iH5GsSJEX+UEgakpbKRQEWoW5+8JT5ExM9MyUoIUhik7M+lQQ2hvV4kSNMcni6i30af8As9oIqJ0sd4P2oZIKBLKUDu2lgywlJCGBCQNBFl9pdpFWYz0lQUsgkIPEtSVqIdFOJCFC2UpSQxESJFL5sjnxbcEpCsaEy0JnJaUXSKf9gAo5HWllLASpwAtQZlFxz8RjCmchS0ETVBS+CW5KQycqsjpCRRISQAHYB47Ei/tyDPKMsvtHGlXfGanPlKQvKjMkEqUSg5HQsqKlFaWUSoklyYUx0/ET5aETFoUmSkJRwICghIYJzJQFECtCTUk3LxIkP7cjRIek9qFKQkEBqNl2jsSJGY4j/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52" name="Picture 24" descr="http://t0.gstatic.com/images?q=tbn:ANd9GcSDqGqxcbaNdanZGMJLVrISzu17tv5oXru8GsNjYRU4H2vTFyiU"/>
          <p:cNvPicPr>
            <a:picLocks noChangeAspect="1" noChangeArrowheads="1"/>
          </p:cNvPicPr>
          <p:nvPr/>
        </p:nvPicPr>
        <p:blipFill>
          <a:blip r:embed="rId6" cstate="print"/>
          <a:srcRect/>
          <a:stretch>
            <a:fillRect/>
          </a:stretch>
        </p:blipFill>
        <p:spPr bwMode="auto">
          <a:xfrm>
            <a:off x="5796136" y="3356992"/>
            <a:ext cx="1743075" cy="2628900"/>
          </a:xfrm>
          <a:prstGeom prst="rect">
            <a:avLst/>
          </a:prstGeom>
          <a:noFill/>
        </p:spPr>
      </p:pic>
      <p:sp>
        <p:nvSpPr>
          <p:cNvPr id="22554" name="AutoShape 26" descr="http://t3.gstatic.com/images?q=tbn:ANd9GcTAzgp6iMmGjPy2jhWfkpz14ET0BJIytXNB4I2COwa2cbBMlDMWO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56" name="AutoShape 28" descr="http://t2.gstatic.com/images?q=tbn:ANd9GcRe4zxgxfqYYW4eHlJanlHly3W51mMv0EKGzA2ZaFsB6FcyGX3Tkg"/>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58" name="Picture 30" descr="http://t2.gstatic.com/images?q=tbn:ANd9GcRe4zxgxfqYYW4eHlJanlHly3W51mMv0EKGzA2ZaFsB6FcyGX3Tkg">
            <a:hlinkClick r:id="rId7"/>
          </p:cNvPr>
          <p:cNvPicPr>
            <a:picLocks noChangeAspect="1" noChangeArrowheads="1"/>
          </p:cNvPicPr>
          <p:nvPr/>
        </p:nvPicPr>
        <p:blipFill>
          <a:blip r:embed="rId8" cstate="print"/>
          <a:srcRect/>
          <a:stretch>
            <a:fillRect/>
          </a:stretch>
        </p:blipFill>
        <p:spPr bwMode="auto">
          <a:xfrm>
            <a:off x="3275856" y="3284984"/>
            <a:ext cx="2381250" cy="29337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normAutofit fontScale="92500" lnSpcReduction="10000"/>
          </a:bodyPr>
          <a:lstStyle/>
          <a:p>
            <a:pPr algn="ctr">
              <a:buNone/>
            </a:pPr>
            <a:r>
              <a:rPr lang="en-US" b="1" dirty="0" smtClean="0"/>
              <a:t>REPRODUCTION I</a:t>
            </a:r>
          </a:p>
          <a:p>
            <a:r>
              <a:rPr lang="en-IN" dirty="0"/>
              <a:t>Ferns are strongly distinguished from </a:t>
            </a:r>
            <a:r>
              <a:rPr lang="en-IN" dirty="0" smtClean="0"/>
              <a:t>higher </a:t>
            </a:r>
            <a:r>
              <a:rPr lang="en-IN" dirty="0"/>
              <a:t>plants by their method of reproduction. </a:t>
            </a:r>
            <a:endParaRPr lang="en-IN" dirty="0" smtClean="0"/>
          </a:p>
          <a:p>
            <a:r>
              <a:rPr lang="en-IN" dirty="0" smtClean="0"/>
              <a:t>Instead </a:t>
            </a:r>
            <a:r>
              <a:rPr lang="en-IN" dirty="0"/>
              <a:t>of producing seeds like other flowering plants, they reproduce by producing spores.   </a:t>
            </a:r>
            <a:endParaRPr lang="en-IN" dirty="0" smtClean="0"/>
          </a:p>
          <a:p>
            <a:r>
              <a:rPr lang="en-IN" dirty="0" smtClean="0"/>
              <a:t>Reproduction </a:t>
            </a:r>
            <a:r>
              <a:rPr lang="en-IN" dirty="0"/>
              <a:t>involves production of </a:t>
            </a:r>
            <a:r>
              <a:rPr lang="en-IN" b="1" dirty="0"/>
              <a:t>spores</a:t>
            </a:r>
            <a:r>
              <a:rPr lang="en-IN" dirty="0"/>
              <a:t> inside special structures called </a:t>
            </a:r>
            <a:r>
              <a:rPr lang="en-IN" b="1" dirty="0"/>
              <a:t>sporangia</a:t>
            </a:r>
            <a:r>
              <a:rPr lang="en-IN" dirty="0"/>
              <a:t> which occur on the ventral surface of fertile leaves called </a:t>
            </a:r>
            <a:r>
              <a:rPr lang="en-IN" b="1" dirty="0" err="1"/>
              <a:t>sporophylls</a:t>
            </a:r>
            <a:r>
              <a:rPr lang="en-IN" dirty="0"/>
              <a:t>. </a:t>
            </a:r>
          </a:p>
          <a:p>
            <a:r>
              <a:rPr lang="en-IN" dirty="0"/>
              <a:t>The plants may be </a:t>
            </a:r>
            <a:r>
              <a:rPr lang="en-IN" b="1" dirty="0" err="1"/>
              <a:t>homosporous</a:t>
            </a:r>
            <a:r>
              <a:rPr lang="en-IN" dirty="0"/>
              <a:t> - producing only one type of spore or </a:t>
            </a:r>
            <a:r>
              <a:rPr lang="en-IN" b="1" dirty="0" err="1"/>
              <a:t>heterosporous</a:t>
            </a:r>
            <a:r>
              <a:rPr lang="en-IN" dirty="0"/>
              <a:t> - producing two different types of spores; smaller </a:t>
            </a:r>
            <a:r>
              <a:rPr lang="en-IN" b="1" dirty="0"/>
              <a:t>microspores</a:t>
            </a:r>
            <a:r>
              <a:rPr lang="en-IN" dirty="0"/>
              <a:t> and larger </a:t>
            </a:r>
            <a:r>
              <a:rPr lang="en-IN" b="1" dirty="0"/>
              <a:t>megaspores</a:t>
            </a:r>
            <a:r>
              <a:rPr lang="en-IN" dirty="0"/>
              <a:t>.</a:t>
            </a:r>
          </a:p>
          <a:p>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435280" cy="6525344"/>
          </a:xfrm>
        </p:spPr>
        <p:txBody>
          <a:bodyPr>
            <a:normAutofit fontScale="77500" lnSpcReduction="20000"/>
          </a:bodyPr>
          <a:lstStyle/>
          <a:p>
            <a:pPr algn="ctr">
              <a:buNone/>
            </a:pPr>
            <a:r>
              <a:rPr lang="en-US" b="1" dirty="0" smtClean="0"/>
              <a:t>REPRODUCTION II</a:t>
            </a:r>
          </a:p>
          <a:p>
            <a:r>
              <a:rPr lang="en-IN" dirty="0"/>
              <a:t>The spores germinate to produce a haploid gametophyte, called </a:t>
            </a:r>
            <a:r>
              <a:rPr lang="en-IN" b="1" dirty="0" err="1">
                <a:solidFill>
                  <a:srgbClr val="FF0000"/>
                </a:solidFill>
              </a:rPr>
              <a:t>prothallus</a:t>
            </a:r>
            <a:r>
              <a:rPr lang="en-IN" b="1" dirty="0">
                <a:solidFill>
                  <a:srgbClr val="FF0000"/>
                </a:solidFill>
              </a:rPr>
              <a:t>.</a:t>
            </a:r>
            <a:r>
              <a:rPr lang="en-IN" dirty="0"/>
              <a:t> </a:t>
            </a:r>
            <a:r>
              <a:rPr lang="en-IN" dirty="0" smtClean="0"/>
              <a:t>A </a:t>
            </a:r>
            <a:r>
              <a:rPr lang="en-IN" b="1" dirty="0" err="1" smtClean="0">
                <a:solidFill>
                  <a:srgbClr val="FF0000"/>
                </a:solidFill>
              </a:rPr>
              <a:t>prothallus</a:t>
            </a:r>
            <a:r>
              <a:rPr lang="en-IN" dirty="0" smtClean="0"/>
              <a:t> is a tiny heart shaped </a:t>
            </a:r>
            <a:r>
              <a:rPr lang="en-IN" dirty="0" err="1" smtClean="0"/>
              <a:t>thalloid</a:t>
            </a:r>
            <a:r>
              <a:rPr lang="en-IN" dirty="0" smtClean="0"/>
              <a:t> structure with rhizoids.</a:t>
            </a:r>
            <a:r>
              <a:rPr lang="en-GB" dirty="0" smtClean="0"/>
              <a:t> </a:t>
            </a:r>
            <a:r>
              <a:rPr lang="en-GB" dirty="0"/>
              <a:t>It is independent and </a:t>
            </a:r>
            <a:r>
              <a:rPr lang="en-GB" dirty="0" err="1"/>
              <a:t>chlorophyllous</a:t>
            </a:r>
            <a:r>
              <a:rPr lang="en-GB" dirty="0"/>
              <a:t>. It bears male reproductive organs called antheridia and female reproductive organs called archegonia. </a:t>
            </a:r>
            <a:endParaRPr lang="en-IN" dirty="0" smtClean="0"/>
          </a:p>
          <a:p>
            <a:r>
              <a:rPr lang="en-IN" dirty="0" smtClean="0"/>
              <a:t>The </a:t>
            </a:r>
            <a:r>
              <a:rPr lang="en-IN" dirty="0" err="1"/>
              <a:t>homosporous</a:t>
            </a:r>
            <a:r>
              <a:rPr lang="en-IN" dirty="0"/>
              <a:t> </a:t>
            </a:r>
            <a:r>
              <a:rPr lang="en-IN" dirty="0" err="1"/>
              <a:t>pteridophytes</a:t>
            </a:r>
            <a:r>
              <a:rPr lang="en-IN" dirty="0"/>
              <a:t> produce </a:t>
            </a:r>
            <a:r>
              <a:rPr lang="en-IN" b="1" dirty="0"/>
              <a:t>bisexual</a:t>
            </a:r>
            <a:r>
              <a:rPr lang="en-IN" dirty="0"/>
              <a:t> gametophytes while </a:t>
            </a:r>
            <a:r>
              <a:rPr lang="en-IN" dirty="0" err="1"/>
              <a:t>heterosporous</a:t>
            </a:r>
            <a:r>
              <a:rPr lang="en-IN" dirty="0"/>
              <a:t> </a:t>
            </a:r>
            <a:r>
              <a:rPr lang="en-IN" dirty="0" err="1"/>
              <a:t>pteridophytes</a:t>
            </a:r>
            <a:r>
              <a:rPr lang="en-IN" dirty="0"/>
              <a:t> produce </a:t>
            </a:r>
            <a:r>
              <a:rPr lang="en-IN" b="1" dirty="0"/>
              <a:t>unisexual</a:t>
            </a:r>
            <a:r>
              <a:rPr lang="en-IN" dirty="0"/>
              <a:t> gametophytes.</a:t>
            </a:r>
          </a:p>
          <a:p>
            <a:r>
              <a:rPr lang="en-IN" dirty="0"/>
              <a:t>In gametophytes, reproduction is of </a:t>
            </a:r>
            <a:r>
              <a:rPr lang="en-IN" dirty="0" err="1"/>
              <a:t>oogamous</a:t>
            </a:r>
            <a:r>
              <a:rPr lang="en-IN" dirty="0"/>
              <a:t> </a:t>
            </a:r>
            <a:r>
              <a:rPr lang="en-IN" dirty="0" smtClean="0"/>
              <a:t>type. </a:t>
            </a:r>
            <a:r>
              <a:rPr lang="en-IN" dirty="0"/>
              <a:t>Antheridia produce </a:t>
            </a:r>
            <a:r>
              <a:rPr lang="en-IN" dirty="0" err="1"/>
              <a:t>antherozoids</a:t>
            </a:r>
            <a:r>
              <a:rPr lang="en-IN" dirty="0"/>
              <a:t> and archegonia enclose the egg cell. </a:t>
            </a:r>
            <a:endParaRPr lang="en-IN" dirty="0" smtClean="0"/>
          </a:p>
          <a:p>
            <a:r>
              <a:rPr lang="en-IN" dirty="0" smtClean="0"/>
              <a:t>Fertilisation </a:t>
            </a:r>
            <a:r>
              <a:rPr lang="en-IN" dirty="0"/>
              <a:t>requires water. The diploid zygote is retained in the </a:t>
            </a:r>
            <a:r>
              <a:rPr lang="en-IN" dirty="0" err="1"/>
              <a:t>archegonial</a:t>
            </a:r>
            <a:r>
              <a:rPr lang="en-IN" dirty="0"/>
              <a:t> </a:t>
            </a:r>
            <a:r>
              <a:rPr lang="en-IN" dirty="0" err="1"/>
              <a:t>venter</a:t>
            </a:r>
            <a:r>
              <a:rPr lang="en-IN" dirty="0"/>
              <a:t> (neck of archegonia) where it develops into an embryo. </a:t>
            </a:r>
            <a:endParaRPr lang="en-IN" dirty="0" smtClean="0"/>
          </a:p>
          <a:p>
            <a:r>
              <a:rPr lang="en-GB" dirty="0" smtClean="0"/>
              <a:t>An embryo develops </a:t>
            </a:r>
            <a:r>
              <a:rPr lang="en-GB" i="1" dirty="0" smtClean="0"/>
              <a:t>in situ </a:t>
            </a:r>
            <a:r>
              <a:rPr lang="en-GB" dirty="0" smtClean="0"/>
              <a:t>after fertilization and the </a:t>
            </a:r>
            <a:r>
              <a:rPr lang="en-GB" dirty="0" err="1" smtClean="0"/>
              <a:t>sporophyte</a:t>
            </a:r>
            <a:r>
              <a:rPr lang="en-GB" dirty="0" smtClean="0"/>
              <a:t> remains attached to the gametophyte till the development of root.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4664"/>
            <a:ext cx="3347864" cy="6453336"/>
          </a:xfrm>
        </p:spPr>
        <p:txBody>
          <a:bodyPr>
            <a:normAutofit fontScale="77500" lnSpcReduction="20000"/>
          </a:bodyPr>
          <a:lstStyle/>
          <a:p>
            <a:r>
              <a:rPr lang="en-IN" dirty="0" smtClean="0"/>
              <a:t>Subsequently it becomes a young </a:t>
            </a:r>
            <a:r>
              <a:rPr lang="en-IN" dirty="0" err="1" smtClean="0"/>
              <a:t>sporophyte</a:t>
            </a:r>
            <a:r>
              <a:rPr lang="en-IN" dirty="0" smtClean="0"/>
              <a:t> and grows into an independent adult plant. </a:t>
            </a:r>
          </a:p>
          <a:p>
            <a:r>
              <a:rPr lang="en-IN" dirty="0" smtClean="0"/>
              <a:t>Thus the life cycle includes an alternation of diploid </a:t>
            </a:r>
            <a:r>
              <a:rPr lang="en-IN" dirty="0" err="1" smtClean="0"/>
              <a:t>sporophytic</a:t>
            </a:r>
            <a:r>
              <a:rPr lang="en-IN" dirty="0" smtClean="0"/>
              <a:t> generation with a haploid </a:t>
            </a:r>
            <a:r>
              <a:rPr lang="en-IN" dirty="0" err="1" smtClean="0"/>
              <a:t>gametophytic</a:t>
            </a:r>
            <a:r>
              <a:rPr lang="en-IN" dirty="0" smtClean="0"/>
              <a:t> generation. </a:t>
            </a:r>
          </a:p>
          <a:p>
            <a:r>
              <a:rPr lang="en-IN" dirty="0" err="1" smtClean="0"/>
              <a:t>Sporophytic</a:t>
            </a:r>
            <a:r>
              <a:rPr lang="en-IN" dirty="0" smtClean="0"/>
              <a:t> generation is dominant in the life cycle. </a:t>
            </a:r>
          </a:p>
          <a:p>
            <a:r>
              <a:rPr lang="en-GB" dirty="0" smtClean="0"/>
              <a:t>Seed formation never takes place in living </a:t>
            </a:r>
            <a:r>
              <a:rPr lang="en-GB" dirty="0" err="1" smtClean="0"/>
              <a:t>pteridophytes</a:t>
            </a:r>
            <a:r>
              <a:rPr lang="en-GB" dirty="0" smtClean="0"/>
              <a:t>. </a:t>
            </a:r>
            <a:endParaRPr lang="en-IN" dirty="0" smtClean="0"/>
          </a:p>
          <a:p>
            <a:endParaRPr lang="en-US" b="1" dirty="0" smtClean="0"/>
          </a:p>
          <a:p>
            <a:endParaRPr lang="en-IN" dirty="0"/>
          </a:p>
        </p:txBody>
      </p:sp>
      <p:pic>
        <p:nvPicPr>
          <p:cNvPr id="4" name="Picture 3" descr="illustration of life cycle of pteridophyte"/>
          <p:cNvPicPr/>
          <p:nvPr/>
        </p:nvPicPr>
        <p:blipFill>
          <a:blip r:embed="rId2" cstate="print"/>
          <a:srcRect/>
          <a:stretch>
            <a:fillRect/>
          </a:stretch>
        </p:blipFill>
        <p:spPr bwMode="auto">
          <a:xfrm>
            <a:off x="3419872" y="476672"/>
            <a:ext cx="5544616" cy="5904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851</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Pteridophytes</vt:lpstr>
      <vt:lpstr>Slide 2</vt:lpstr>
      <vt:lpstr>Slide 3</vt:lpstr>
      <vt:lpstr>Slide 4</vt:lpstr>
      <vt:lpstr>Slide 5</vt:lpstr>
      <vt:lpstr>Pteridophyte habitat</vt:lpstr>
      <vt:lpstr>Slide 7</vt:lpstr>
      <vt:lpstr>Slide 8</vt:lpstr>
      <vt:lpstr>Slide 9</vt:lpstr>
      <vt:lpstr>Slide 10</vt:lpstr>
      <vt:lpstr>Slide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Pteridophytes</dc:title>
  <dc:creator>MONA</dc:creator>
  <cp:lastModifiedBy>MONA</cp:lastModifiedBy>
  <cp:revision>16</cp:revision>
  <dcterms:created xsi:type="dcterms:W3CDTF">2013-02-06T13:10:41Z</dcterms:created>
  <dcterms:modified xsi:type="dcterms:W3CDTF">2013-02-15T09:37:26Z</dcterms:modified>
</cp:coreProperties>
</file>