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5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44E7-7565-41E4-8D8E-9710B3F8F9EB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0C2B-945E-4850-A6FE-515ECE56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66850"/>
          </a:xfrm>
        </p:spPr>
        <p:txBody>
          <a:bodyPr/>
          <a:lstStyle/>
          <a:p>
            <a:r>
              <a:rPr lang="en-US" b="1" dirty="0"/>
              <a:t>THE ANGIOSPERMS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305800" cy="47244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group of plants make up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largest and most diverse division of the plant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kingdom.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more than 250,000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species in the division..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flowering plants and dominate the vegetation on land.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5585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 Angiosperm is derived from two Greek words: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angeion</a:t>
            </a:r>
            <a:r>
              <a:rPr lang="en-US" dirty="0" smtClean="0"/>
              <a:t>  - “vessel” and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sperma</a:t>
            </a:r>
            <a:r>
              <a:rPr lang="en-US" dirty="0" smtClean="0"/>
              <a:t> -  “seed”. </a:t>
            </a:r>
          </a:p>
          <a:p>
            <a:r>
              <a:rPr lang="en-US" dirty="0" smtClean="0"/>
              <a:t>Thus angiosperms are plants whose seeds are enclosed in a vessel – the carpel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The main distinguishing features of the angiosperms are the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flowers, fruits and distinctive life cycle. </a:t>
            </a:r>
          </a:p>
          <a:p>
            <a:endParaRPr lang="en-US" dirty="0" smtClean="0"/>
          </a:p>
          <a:p>
            <a:r>
              <a:rPr lang="en-US" dirty="0" smtClean="0"/>
              <a:t>They are the largest group of photosynthesizing plants containing both chlorophylls ‘a’ and ‘b’ and accessory pigments.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vegetative </a:t>
            </a:r>
            <a:r>
              <a:rPr lang="en-US" dirty="0" smtClean="0"/>
              <a:t>form </a:t>
            </a:r>
            <a:r>
              <a:rPr lang="en-US" dirty="0"/>
              <a:t>of </a:t>
            </a:r>
            <a:r>
              <a:rPr lang="en-US" dirty="0" smtClean="0"/>
              <a:t>angiosperms (</a:t>
            </a:r>
            <a:r>
              <a:rPr lang="en-US" dirty="0" err="1" smtClean="0"/>
              <a:t>sporophytic</a:t>
            </a:r>
            <a:r>
              <a:rPr lang="en-US" dirty="0" smtClean="0"/>
              <a:t> stage) </a:t>
            </a:r>
            <a:r>
              <a:rPr lang="en-US" dirty="0"/>
              <a:t>is the dominant form and consists of </a:t>
            </a:r>
            <a:r>
              <a:rPr lang="en-US" b="1" dirty="0"/>
              <a:t>leaves, stems</a:t>
            </a:r>
            <a:r>
              <a:rPr lang="en-US" dirty="0"/>
              <a:t> and </a:t>
            </a:r>
            <a:r>
              <a:rPr lang="en-US" b="1" dirty="0"/>
              <a:t>roots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There </a:t>
            </a:r>
            <a:r>
              <a:rPr lang="en-US" dirty="0"/>
              <a:t>is great diversity </a:t>
            </a:r>
            <a:r>
              <a:rPr lang="en-US" dirty="0" smtClean="0"/>
              <a:t>of  </a:t>
            </a:r>
            <a:r>
              <a:rPr lang="en-US" dirty="0"/>
              <a:t>vegetative </a:t>
            </a:r>
            <a:r>
              <a:rPr lang="en-US" dirty="0" smtClean="0"/>
              <a:t>forms: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Trees </a:t>
            </a:r>
            <a:r>
              <a:rPr lang="en-US" dirty="0"/>
              <a:t>with upright trunks (size &gt;100m in height, 20m in </a:t>
            </a:r>
            <a:r>
              <a:rPr lang="en-US" dirty="0" smtClean="0"/>
              <a:t>	girth 	as </a:t>
            </a:r>
            <a:r>
              <a:rPr lang="en-US" dirty="0"/>
              <a:t>seen in the </a:t>
            </a:r>
            <a:r>
              <a:rPr lang="en-US" i="1" dirty="0"/>
              <a:t>Eucalyptus</a:t>
            </a:r>
            <a:r>
              <a:rPr lang="en-US" dirty="0"/>
              <a:t> sp.),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Shrubs </a:t>
            </a:r>
            <a:r>
              <a:rPr lang="en-US" dirty="0"/>
              <a:t>that form branches from the ground level</a:t>
            </a:r>
          </a:p>
          <a:p>
            <a:pPr marL="0" lvl="0" indent="0">
              <a:buNone/>
            </a:pPr>
            <a:r>
              <a:rPr lang="en-US" smtClean="0"/>
              <a:t>		 Herbs </a:t>
            </a:r>
            <a:r>
              <a:rPr lang="en-US" dirty="0"/>
              <a:t>are non woody annual, biennial, or perennial </a:t>
            </a:r>
            <a:r>
              <a:rPr lang="en-US" dirty="0" smtClean="0"/>
              <a:t>	plants 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Vines </a:t>
            </a:r>
            <a:r>
              <a:rPr lang="en-US" dirty="0"/>
              <a:t>are flexible stemmed plants which use other </a:t>
            </a:r>
            <a:r>
              <a:rPr lang="en-US" dirty="0" smtClean="0"/>
              <a:t>	plants </a:t>
            </a:r>
            <a:r>
              <a:rPr lang="en-US" dirty="0"/>
              <a:t>for support to grow into the sunlight They may </a:t>
            </a:r>
            <a:r>
              <a:rPr lang="en-US" dirty="0" smtClean="0"/>
              <a:t>	be </a:t>
            </a:r>
            <a:r>
              <a:rPr lang="en-US" dirty="0"/>
              <a:t>woody (lianas) or herbaceous (climbers/creepers)</a:t>
            </a:r>
          </a:p>
          <a:p>
            <a:pPr marL="0" lvl="0" indent="0">
              <a:buNone/>
            </a:pPr>
            <a:r>
              <a:rPr lang="en-US" dirty="0" smtClean="0"/>
              <a:t>	Epiphytes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8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80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ANGIOSPERMS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ANGIOSPERMS</dc:title>
  <dc:creator>Carol</dc:creator>
  <cp:lastModifiedBy>Carol</cp:lastModifiedBy>
  <cp:revision>6</cp:revision>
  <dcterms:created xsi:type="dcterms:W3CDTF">2013-02-15T13:16:34Z</dcterms:created>
  <dcterms:modified xsi:type="dcterms:W3CDTF">2013-02-15T14:36:48Z</dcterms:modified>
</cp:coreProperties>
</file>