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7" r:id="rId17"/>
    <p:sldId id="256" r:id="rId18"/>
    <p:sldId id="257" r:id="rId19"/>
    <p:sldId id="262" r:id="rId20"/>
    <p:sldId id="258" r:id="rId21"/>
    <p:sldId id="259" r:id="rId22"/>
    <p:sldId id="260" r:id="rId23"/>
    <p:sldId id="261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4796-7CF6-A764-BE00-5D9F06CAC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3" y="226337"/>
            <a:ext cx="10267559" cy="650205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1984B-7E2E-596B-060F-156D104DCB4E}"/>
              </a:ext>
            </a:extLst>
          </p:cNvPr>
          <p:cNvSpPr txBox="1"/>
          <p:nvPr/>
        </p:nvSpPr>
        <p:spPr>
          <a:xfrm flipH="1">
            <a:off x="627272" y="226337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65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264-B689-8802-7A09-F405ABCC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specific age group more vulnerable for infection 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7801A-750B-7E72-3ABC-2B199A56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7" y="1690689"/>
            <a:ext cx="11947977" cy="462863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BBF659-077C-BF00-A4FF-61ADEA2EB9F1}"/>
              </a:ext>
            </a:extLst>
          </p:cNvPr>
          <p:cNvSpPr/>
          <p:nvPr/>
        </p:nvSpPr>
        <p:spPr>
          <a:xfrm>
            <a:off x="3376943" y="1982709"/>
            <a:ext cx="2719057" cy="4227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CF6F2-309A-2DF2-4D43-7568302217DB}"/>
              </a:ext>
            </a:extLst>
          </p:cNvPr>
          <p:cNvSpPr txBox="1"/>
          <p:nvPr/>
        </p:nvSpPr>
        <p:spPr>
          <a:xfrm>
            <a:off x="6392779" y="2185737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Alin</a:t>
            </a:r>
            <a:endParaRPr lang="en-IL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288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6B2-59F0-CFD2-2A9D-D77E0ED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age can be predictor for recovery success?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6BB00-C474-CD15-E97C-C07790B4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151"/>
            <a:ext cx="10515600" cy="4168286"/>
          </a:xfrm>
        </p:spPr>
      </p:pic>
    </p:spTree>
    <p:extLst>
      <p:ext uri="{BB962C8B-B14F-4D97-AF65-F5344CB8AC3E}">
        <p14:creationId xmlns:p14="http://schemas.microsoft.com/office/powerpoint/2010/main" val="414522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A68F-E318-45A6-876A-E97A3C5A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analysis in Germany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7DF6-D082-431D-B408-17EAE263D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0009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C35A-8EE4-4885-99A3-52C88301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contribution of each manufacturer?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903E8-A258-4E8C-9F5D-92BF9F41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There are 3  main manufacturers in Germany: Pfizer, </a:t>
            </a:r>
            <a:r>
              <a:rPr lang="en-US" dirty="0" err="1"/>
              <a:t>moderna</a:t>
            </a:r>
            <a:r>
              <a:rPr lang="en-US" dirty="0"/>
              <a:t> and </a:t>
            </a:r>
            <a:r>
              <a:rPr lang="en-US" dirty="0" err="1"/>
              <a:t>astrazeneca</a:t>
            </a:r>
            <a:r>
              <a:rPr lang="en-US" dirty="0"/>
              <a:t>.</a:t>
            </a:r>
          </a:p>
          <a:p>
            <a:r>
              <a:rPr lang="en-US" dirty="0"/>
              <a:t>The most commonly used is Pfizer</a:t>
            </a:r>
          </a:p>
          <a:p>
            <a:r>
              <a:rPr lang="en-US" dirty="0"/>
              <a:t>In Jan 22 it was a reduction in </a:t>
            </a:r>
            <a:r>
              <a:rPr lang="en-US" dirty="0" err="1"/>
              <a:t>pfizer</a:t>
            </a:r>
            <a:r>
              <a:rPr lang="en-US" dirty="0"/>
              <a:t> use that was replaced by </a:t>
            </a:r>
            <a:r>
              <a:rPr lang="en-US" dirty="0" err="1"/>
              <a:t>moderna</a:t>
            </a:r>
            <a:r>
              <a:rPr lang="en-US" dirty="0"/>
              <a:t>.</a:t>
            </a:r>
          </a:p>
          <a:p>
            <a:r>
              <a:rPr lang="en-US" dirty="0" err="1"/>
              <a:t>Astrazeneca</a:t>
            </a:r>
            <a:r>
              <a:rPr lang="en-US" dirty="0"/>
              <a:t> was mainly used in the beginning: Feb-Jul 21 and </a:t>
            </a:r>
            <a:r>
              <a:rPr lang="en-US" sz="2900" dirty="0"/>
              <a:t>abandoned </a:t>
            </a:r>
            <a:r>
              <a:rPr lang="en-US" dirty="0"/>
              <a:t>afterwards.</a:t>
            </a:r>
          </a:p>
          <a:p>
            <a:r>
              <a:rPr lang="en-US" dirty="0"/>
              <a:t>Other manufacturers are used from Oct 22 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C45A86-B4C8-4D64-B783-4B7DDF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70" y="3286125"/>
            <a:ext cx="5195926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4E821A-8552-4E60-A7D0-489C8580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" y="3151187"/>
            <a:ext cx="6276374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CD0C-FEC9-47A6-8E3B-F2C437EF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patterns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4A339-7492-4D27-90BA-FF499024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0" y="1437633"/>
            <a:ext cx="10515600" cy="21012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With the appearance of the vaccines most of the population (~60%) got first and second dose.</a:t>
            </a:r>
          </a:p>
          <a:p>
            <a:r>
              <a:rPr lang="en-US" dirty="0"/>
              <a:t>Starting from Nov 2022 again most of the population (~60%) got the third dose. </a:t>
            </a:r>
          </a:p>
          <a:p>
            <a:r>
              <a:rPr lang="en-US" dirty="0"/>
              <a:t>Remaining population show a decrease ratios of vaccination, however, 78% are vaccinated with 3 doses today in Germany.</a:t>
            </a:r>
            <a:endParaRPr lang="he-IL" dirty="0"/>
          </a:p>
          <a:p>
            <a:r>
              <a:rPr lang="en-US" dirty="0"/>
              <a:t>Conclusion – most population is very disciplined and obeys the government guidance.</a:t>
            </a:r>
          </a:p>
          <a:p>
            <a:endParaRPr lang="LID4096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F30F56-CC9D-49B9-BEE6-DF326D4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3984"/>
            <a:ext cx="6136184" cy="34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45B7-2CC6-41A5-868C-86B6523D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38887"/>
            <a:ext cx="6000087" cy="33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2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 there differences between genders in getting sick, recovery ratio, death ratio - </a:t>
            </a:r>
            <a:r>
              <a:rPr lang="en-US" dirty="0">
                <a:highlight>
                  <a:srgbClr val="FFFF00"/>
                </a:highlight>
              </a:rPr>
              <a:t>Felix</a:t>
            </a:r>
            <a:r>
              <a:rPr lang="en-US" dirty="0"/>
              <a:t> </a:t>
            </a:r>
          </a:p>
          <a:p>
            <a:r>
              <a:rPr lang="en-US" dirty="0"/>
              <a:t>Vaccination trends – any conclusions - </a:t>
            </a:r>
            <a:r>
              <a:rPr lang="en-US" dirty="0">
                <a:highlight>
                  <a:srgbClr val="FF00FF"/>
                </a:highlight>
              </a:rPr>
              <a:t>Alin</a:t>
            </a:r>
          </a:p>
          <a:p>
            <a:r>
              <a:rPr lang="en-US" dirty="0"/>
              <a:t>Are there differences in different age groups ( same parameters as above) – </a:t>
            </a:r>
            <a:r>
              <a:rPr lang="en-US" dirty="0">
                <a:highlight>
                  <a:srgbClr val="FFFF00"/>
                </a:highlight>
              </a:rPr>
              <a:t>Felix /Alin with pivot table and conclusions</a:t>
            </a:r>
          </a:p>
          <a:p>
            <a:r>
              <a:rPr lang="en-US" dirty="0" err="1">
                <a:highlight>
                  <a:srgbClr val="FFFF00"/>
                </a:highlight>
              </a:rPr>
              <a:t>Geopandas</a:t>
            </a:r>
            <a:endParaRPr lang="en-US" dirty="0"/>
          </a:p>
          <a:p>
            <a:pPr lvl="1"/>
            <a:r>
              <a:rPr lang="en-US" dirty="0"/>
              <a:t>Can we see differences in different regions of the country in the above parameters – </a:t>
            </a:r>
            <a:r>
              <a:rPr lang="en-US" dirty="0">
                <a:highlight>
                  <a:srgbClr val="FFFF00"/>
                </a:highlight>
              </a:rPr>
              <a:t>Felix</a:t>
            </a:r>
          </a:p>
          <a:p>
            <a:pPr lvl="1"/>
            <a:r>
              <a:rPr lang="en-US" dirty="0"/>
              <a:t>6 graphs with cases/recovery numbers per state on maps (resample every 6 month) -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% of population fully vaccinated/partially vaccinated/not vaccinated in each region/county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Are regions with younger population tend to vaccinate more /less vs older population regions?</a:t>
            </a:r>
            <a:r>
              <a:rPr lang="en-US" dirty="0">
                <a:highlight>
                  <a:srgbClr val="FF00FF"/>
                </a:highlight>
              </a:rPr>
              <a:t> Alin</a:t>
            </a:r>
            <a:endParaRPr lang="en-US" dirty="0"/>
          </a:p>
          <a:p>
            <a:r>
              <a:rPr lang="en-US" dirty="0"/>
              <a:t>Can we see a decrease in death following vaccination? - </a:t>
            </a:r>
            <a:r>
              <a:rPr lang="en-US" dirty="0">
                <a:highlight>
                  <a:srgbClr val="FFFF00"/>
                </a:highlight>
              </a:rPr>
              <a:t>Felix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D2077-C800-9742-BB0E-1A89E91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Proposals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DF7B7-F704-AEB7-63DA-BEF3FEE5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7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6F6-8CFE-1497-217B-DB9A699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time trend blocked by state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AA35A-3ACA-D4F4-B96E-57EE9FFB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97" y="1825625"/>
            <a:ext cx="988520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C58AA-3E61-8BCF-5C18-1665644BE85D}"/>
              </a:ext>
            </a:extLst>
          </p:cNvPr>
          <p:cNvSpPr txBox="1"/>
          <p:nvPr/>
        </p:nvSpPr>
        <p:spPr>
          <a:xfrm>
            <a:off x="407609" y="1321356"/>
            <a:ext cx="82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Done. Need to fix graph to line and show recovered and cases on same graph</a:t>
            </a:r>
            <a:endParaRPr lang="en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1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249-CB56-6E51-BF63-5F307006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trends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EEB0E-A8FE-799C-A252-2B21589F1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933"/>
            <a:ext cx="8918987" cy="43328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0D6F2-7759-4CE8-2FF0-F121CD0F6912}"/>
              </a:ext>
            </a:extLst>
          </p:cNvPr>
          <p:cNvSpPr txBox="1"/>
          <p:nvPr/>
        </p:nvSpPr>
        <p:spPr>
          <a:xfrm flipH="1">
            <a:off x="1010453" y="461394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78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AC2-CC6E-D4FF-983D-AB4EE2D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D1595-C6DF-C3F4-F62F-F37C3FEE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88" y="1749967"/>
            <a:ext cx="7604910" cy="45314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E6EB8-8B78-2EEF-8127-C256283557FC}"/>
              </a:ext>
            </a:extLst>
          </p:cNvPr>
          <p:cNvSpPr txBox="1"/>
          <p:nvPr/>
        </p:nvSpPr>
        <p:spPr>
          <a:xfrm flipH="1">
            <a:off x="641337" y="1690688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63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1034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inherit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Visualizations Proposals</vt:lpstr>
      <vt:lpstr>Cases time trend blocked by state</vt:lpstr>
      <vt:lpstr>Deaths trends</vt:lpstr>
      <vt:lpstr>Summaries</vt:lpstr>
      <vt:lpstr>PowerPoint Presentation</vt:lpstr>
      <vt:lpstr>Is specific age group more vulnerable for infection </vt:lpstr>
      <vt:lpstr>Is age can be predictor for recovery success?</vt:lpstr>
      <vt:lpstr>Vaccination analysis in Germany</vt:lpstr>
      <vt:lpstr>What is the contribution of each manufacturer?</vt:lpstr>
      <vt:lpstr>Vaccination patterns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DannyC19</cp:lastModifiedBy>
  <cp:revision>30</cp:revision>
  <dcterms:created xsi:type="dcterms:W3CDTF">2023-02-08T07:12:57Z</dcterms:created>
  <dcterms:modified xsi:type="dcterms:W3CDTF">2023-02-15T11:54:51Z</dcterms:modified>
</cp:coreProperties>
</file>