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56" r:id="rId7"/>
    <p:sldId id="257" r:id="rId8"/>
    <p:sldId id="262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CA68-A3D9-4EFB-A20E-801C8FB2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7E4F-C012-4D61-B504-2D5EE26DB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247F-D82D-41A0-9CE1-980F9C71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B480-55C7-4113-AC87-0EC8CE9F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EFFE3-2744-4E48-ADCB-5427C783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302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244D-790C-4024-BC5B-5BA204A0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61D2F-E8A4-4997-A976-5703937D0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6B16A-FFD5-48F3-8862-A48A7A7B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DEFF-D063-42B1-8271-9400246D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4709-0A17-4956-961F-312410D5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570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388A0-AB3B-4684-AFCB-085FE11EB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E4CA3-A81E-4002-A842-DD7E14243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F2A8-B0B9-46B6-BD25-5D610E30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72F0B-6320-4066-912F-919B1FC6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790DE-9CCC-49A9-9A96-1D7164CA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5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D837-1295-460B-B601-6EE8FFE3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3843-151F-44D1-9742-60702400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18C1-5FD8-4FB6-A652-22FCC37A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209FF-B0A5-43D6-990C-CC4C4310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8096-D934-4D2D-BB25-291240CD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82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E38B-7E73-4EBB-B956-4BC08D1F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3E8DE-2380-4AA5-9870-9544EFB90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3689-83FA-40D8-9F4C-39154673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714D-2BC1-4922-9C75-1DD09C3B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DC7C-7FF7-4143-993D-2DB46D7F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535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A44B-45F5-4710-B087-E3BE4A31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042A-FCDC-4C02-B9DC-383C09BD7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6E20A-79D1-45A4-BF6E-37309C7F2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8CB5F-D9FB-457B-A58A-C90A6349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6AF66-0188-4578-AF15-574B96D9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FF3BF-6FF7-4F42-93C8-383D3278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262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A2B-47AD-4DCF-A8DC-52D0B517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26A05-8BC3-4733-A9A4-B24A80615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E864D-13D4-49EF-AF34-6A296DD05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45F94-513A-4640-A88D-D481564B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01BC-02E0-4E4F-A690-F07567786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6F311-E5FE-4A79-B7EA-EB8863F3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C2A6B-E066-48F0-A618-0940D2C4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D2B15-87F7-4708-9CAC-7FC2AB2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614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9ED9-407B-4226-ACFD-BE649DD9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0E93E-395E-45AD-8811-0ED17F9A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8FF06-C4C2-4374-989A-F4818EBB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2333B-5848-4B2F-BEC6-F254CFF8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689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D23A0-473C-47D9-88C0-A55E6432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323A1-50E4-401B-BA42-2E76114A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8F01F-4A4F-4581-87ED-90BBBA35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200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86CD-9DF4-4387-9F41-B5E6710B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890B-BBE4-42F5-930F-7D5A9000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5C15E-B871-4BC3-B1F4-A4D5DD0A7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38BDC-860E-4D74-8689-3A271625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24722-1C1C-4EFE-929D-01BC650E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F5FBF-A896-4E34-BA1B-13ACEB19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397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5A67-99AE-43C9-95A5-5180F978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D0CD0-3056-448D-BFA7-CF6244282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7DC28-40D7-4D9E-9171-DB1BF639D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4B47F-A174-4FEB-9CC8-1A256162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2944C-B636-4B5A-A077-84382314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FDFDA-347C-46E4-9FD8-B5371840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84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AFFF2-CD8C-48C2-9B9D-85C3898F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078C9-CFD1-4EEC-83C2-DD4450E37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E120-C19D-4C25-9C3D-1EC15C731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AAA91-01E8-40B8-A601-34D68385BFB3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DA589-1205-402F-87FF-EA4FC3ABC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FCB9-9B5C-46D2-BA14-33F91CCE8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639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eadsortails/covid19-tracking-german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preda/covid-world-vaccination-progress?select=country_vaccinations_by_manufacturer.csv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98092C-C1B4-48FB-B8EE-DBE0714AB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COVID-19 Tracking Germany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1038C7-7444-4EC9-8C55-DD3525DB2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https://www.kaggle.com/datasets/headsortails/covid19-tracking-germany</a:t>
            </a: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4719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DDA6-8135-4FFE-A5F7-C8E35DE3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country_vaccinations.csv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40D9-F133-4061-B116-A94E8B30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Columns: </a:t>
            </a:r>
          </a:p>
          <a:p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D71B67-3D50-4760-BE65-F51A638F2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85" t="55078" r="46939" b="9931"/>
          <a:stretch/>
        </p:blipFill>
        <p:spPr>
          <a:xfrm>
            <a:off x="948033" y="2426613"/>
            <a:ext cx="4014062" cy="2950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C6082E-0994-4F59-A12E-9025C3FA1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06" t="56974" r="54381" b="18532"/>
          <a:stretch/>
        </p:blipFill>
        <p:spPr>
          <a:xfrm>
            <a:off x="4962095" y="3171038"/>
            <a:ext cx="764908" cy="20553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D31752-74AB-4DFD-9BA8-D4DB98B99025}"/>
              </a:ext>
            </a:extLst>
          </p:cNvPr>
          <p:cNvSpPr txBox="1"/>
          <p:nvPr/>
        </p:nvSpPr>
        <p:spPr>
          <a:xfrm>
            <a:off x="4997159" y="2801706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56540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FD99-F175-432A-B2EB-6CA04513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vaccinations/country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598862-6E79-4ED9-8C42-765F95623F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12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A8E9-32D7-4057-B49D-4AF45E42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questions we can ask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AEAF-EBC4-4190-AE70-1B9081B3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39" y="1825625"/>
            <a:ext cx="1108500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% of population vaccinated in each country(visualization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 % fully vaccinated vs partially vaccinated vs non vaccinated in each country</a:t>
            </a:r>
          </a:p>
          <a:p>
            <a:r>
              <a:rPr lang="en-US" dirty="0"/>
              <a:t>What is the main manufacturer in each country </a:t>
            </a:r>
          </a:p>
          <a:p>
            <a:r>
              <a:rPr lang="en-US" dirty="0"/>
              <a:t>What was the vaccination pattern(quick response in the beginning/slow long response/late response e.c.t)</a:t>
            </a:r>
          </a:p>
          <a:p>
            <a:r>
              <a:rPr lang="en-US" dirty="0"/>
              <a:t>Spread of each manufacturer in the world map(visualization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Group by regions like Europe, Middle east, Far east </a:t>
            </a:r>
            <a:r>
              <a:rPr lang="en-US" dirty="0" err="1"/>
              <a:t>e.c.t.</a:t>
            </a:r>
            <a:r>
              <a:rPr lang="en-US" dirty="0"/>
              <a:t> Is there a similar pattern of vaccination process in the region?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9576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8E3E-0D0E-430F-94BA-6CFF85A6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contains 3 tables: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7117-C04E-46E2-B3F6-E2A468A4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39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covid_de.csv</a:t>
            </a: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43D00-9140-45E9-84C0-2353C6FCF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" t="13456" r="24794" b="54128"/>
          <a:stretch/>
        </p:blipFill>
        <p:spPr>
          <a:xfrm>
            <a:off x="838200" y="1887522"/>
            <a:ext cx="9060110" cy="2223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9E7B83-0E2C-4353-ADE8-C24AAF5C0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72" t="27523" r="53692" b="49419"/>
          <a:stretch/>
        </p:blipFill>
        <p:spPr>
          <a:xfrm>
            <a:off x="838200" y="4307439"/>
            <a:ext cx="3502676" cy="2223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C119C-C651-4096-9623-BD948F144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57" t="54496" r="66340" b="32720"/>
          <a:stretch/>
        </p:blipFill>
        <p:spPr>
          <a:xfrm>
            <a:off x="2793534" y="5025006"/>
            <a:ext cx="360727" cy="1233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6A26CF-9C68-4C35-AE82-DEAF3C49D02D}"/>
              </a:ext>
            </a:extLst>
          </p:cNvPr>
          <p:cNvSpPr txBox="1"/>
          <p:nvPr/>
        </p:nvSpPr>
        <p:spPr>
          <a:xfrm>
            <a:off x="2625754" y="4752672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91070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CC80-ABC9-4439-A6A3-CA3DBC9D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868" y="21842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covid_de_vaccines.csv</a:t>
            </a:r>
          </a:p>
          <a:p>
            <a:pPr marL="514350" indent="-514350">
              <a:buFont typeface="+mj-lt"/>
              <a:buAutoNum type="arabicPeriod" startAt="2"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B1197-D26F-4F41-ABDF-C0EFACF0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78" r="16193" b="54984"/>
          <a:stretch/>
        </p:blipFill>
        <p:spPr>
          <a:xfrm>
            <a:off x="209725" y="670054"/>
            <a:ext cx="10217791" cy="2231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17652-C252-4E6F-8E5D-EDC0A23D7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78" t="39021" r="53692" b="35177"/>
          <a:stretch/>
        </p:blipFill>
        <p:spPr>
          <a:xfrm>
            <a:off x="938868" y="3659033"/>
            <a:ext cx="3530396" cy="2532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5CE63-12E2-4D3F-9B60-851DE9CCC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17" t="67951" r="62224" b="17187"/>
          <a:stretch/>
        </p:blipFill>
        <p:spPr>
          <a:xfrm>
            <a:off x="4386772" y="4412372"/>
            <a:ext cx="529177" cy="1495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9BE766-5011-46ED-91E4-1052A739B9CE}"/>
              </a:ext>
            </a:extLst>
          </p:cNvPr>
          <p:cNvSpPr txBox="1"/>
          <p:nvPr/>
        </p:nvSpPr>
        <p:spPr>
          <a:xfrm>
            <a:off x="4387442" y="4111262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E40364-4447-4BC1-A19E-77681A0DE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092" y="3130725"/>
            <a:ext cx="5260596" cy="366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3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9D36-B4C3-4034-A719-69471929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98" y="516941"/>
            <a:ext cx="10515600" cy="5556687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demographics_de.csv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7ED32-0576-4417-9B33-9C47D98C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" t="13333" r="62362" b="51682"/>
          <a:stretch/>
        </p:blipFill>
        <p:spPr>
          <a:xfrm>
            <a:off x="4983060" y="516941"/>
            <a:ext cx="4437776" cy="2399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1E968-B44D-4D73-91F3-501AA3EB2A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53" t="37798" r="57271" b="43340"/>
          <a:stretch/>
        </p:blipFill>
        <p:spPr>
          <a:xfrm>
            <a:off x="611698" y="2321653"/>
            <a:ext cx="2592896" cy="1679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8ECD8-9D5C-49D7-9CFF-B311FA730B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80" t="60201" r="65459" b="29909"/>
          <a:stretch/>
        </p:blipFill>
        <p:spPr>
          <a:xfrm>
            <a:off x="3204594" y="3022134"/>
            <a:ext cx="453006" cy="880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B156E6-D137-4863-AF98-30296700103F}"/>
              </a:ext>
            </a:extLst>
          </p:cNvPr>
          <p:cNvSpPr txBox="1"/>
          <p:nvPr/>
        </p:nvSpPr>
        <p:spPr>
          <a:xfrm>
            <a:off x="3129093" y="2716137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315007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B27F-7826-4BE3-9307-2BE0F177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questions we can ask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545F-C5D1-4B6D-AFA6-C32BEB5A2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397"/>
            <a:ext cx="10515600" cy="47513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Are there differences between genders in getting sick, recovery ratio, death ratio, vaccination patterns?</a:t>
            </a:r>
          </a:p>
          <a:p>
            <a:r>
              <a:rPr lang="en-US" dirty="0"/>
              <a:t>Are there differences in different age groups ( same parameters as above)?</a:t>
            </a:r>
          </a:p>
          <a:p>
            <a:r>
              <a:rPr lang="en-US" dirty="0"/>
              <a:t>Can we see differences in different regions of the country in the above parameters.</a:t>
            </a:r>
          </a:p>
          <a:p>
            <a:r>
              <a:rPr lang="en-US" dirty="0"/>
              <a:t>% of population fully vaccinated/partially vaccinated/not vaccinated in each region/county(visualization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 Number of cases/ recovery/deaths in each region(visualization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 Spread </a:t>
            </a:r>
            <a:r>
              <a:rPr lang="en-US"/>
              <a:t>of vaccination manufacturer </a:t>
            </a:r>
            <a:r>
              <a:rPr lang="en-US" dirty="0"/>
              <a:t>in each region 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Are regions with younger population tend to vaccinate more /less vs older population regions?</a:t>
            </a:r>
          </a:p>
          <a:p>
            <a:r>
              <a:rPr lang="en-US" dirty="0"/>
              <a:t>Is there difference in vaccination pattern in different regions (quick response in the beginning/slow long response/late response e.c.t)?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2204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7133-4995-4DB9-BF49-ACF569DD7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COVID-19 World Vaccination Progress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CBAA8-C988-4CEF-BD29-1E71C11F7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https://www.kaggle.com/datasets/gpreda/covid-world-vaccination-progress?select=country_vaccinations_by_manufacturer.csv</a:t>
            </a:r>
            <a:endParaRPr lang="he-IL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1053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F1E8-36D5-4960-B54E-7A28FEA5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E840E-757F-4345-BEB9-CA14ED34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2 tables 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country_vaccinations_by_manufacturer.csv</a:t>
            </a:r>
          </a:p>
          <a:p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endParaRPr lang="LID4096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594278-90CD-46E2-8BEF-A49BC4151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72683"/>
              </p:ext>
            </p:extLst>
          </p:nvPr>
        </p:nvGraphicFramePr>
        <p:xfrm>
          <a:off x="907875" y="2993083"/>
          <a:ext cx="65024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62115616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87847118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7647298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63751441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338511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vaccines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vaccinations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0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worldwide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4.12.20-30.3.22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manufacturer used in the country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vaccinated per country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4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countries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categories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5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5585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9ED0FEE-5320-4058-ACE3-0D078587E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8" t="64220" r="36972" b="9931"/>
          <a:stretch/>
        </p:blipFill>
        <p:spPr>
          <a:xfrm>
            <a:off x="5712902" y="496425"/>
            <a:ext cx="4714613" cy="17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3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3B6D-5410-49E2-8DF0-B563EDD9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vaccines/ manufacturer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8BEC4D-2AC8-4EFA-A1F8-C46DD683B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925" y="2020094"/>
            <a:ext cx="65341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5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9EAB-CC45-4A58-9218-41B07224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08" y="291058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country_vaccinations.csv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168B-23DA-4B6C-9351-4EB99142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Country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- this is the country for which the vaccination information is provided;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Country ISO Code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ISO code for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Date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date for the data entry; for some of the dates we have only the daily vaccinations, for others, only the (cumulative) total;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vaccinations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this is the absolute number of total immunizations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vaccinated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a person, depending on the immunization scheme, will receive one or more (typically 2) vaccines; at a certain moment, the number of vaccination might be larger than the number of people;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fully vaccinated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this is the number of people that received the entire set of immunization according to the immunization scheme (typically 2); at a certain moment in time, there might be a certain number of people that received one vaccine and another number (smaller) of people that received all vaccines in the scheme;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Daily vaccinations (raw)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for a certain data entry, the number of vaccination for that date/country;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Daily vaccinations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for a certain data entry, the number of vaccination for that date/country;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vaccinations per hundred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percent) between vaccination number and total population up to the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vaccinated per hundred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percent) between population immunized and total population up to the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fully vaccinated per hundred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percent) between population fully immunized and total population up to the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Number of vaccinations per day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number of daily vaccination for that day and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Daily vaccinations per million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ppm) between vaccination number and total population for the current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Vaccines used in the country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total number of vaccines used in the country (up to date);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Source name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source of the information (national authority, international organization, local organization etc.);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Source website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website of the source of information;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35242-2396-40AD-89CE-0E812FCC2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65" t="64220" r="29748" b="7963"/>
          <a:stretch/>
        </p:blipFill>
        <p:spPr>
          <a:xfrm>
            <a:off x="6526636" y="100668"/>
            <a:ext cx="5570289" cy="19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6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778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inherit</vt:lpstr>
      <vt:lpstr>Inter</vt:lpstr>
      <vt:lpstr>zeitung</vt:lpstr>
      <vt:lpstr>Office Theme</vt:lpstr>
      <vt:lpstr>COVID-19 Tracking Germany</vt:lpstr>
      <vt:lpstr>Dataset contains 3 tables: </vt:lpstr>
      <vt:lpstr>PowerPoint Presentation</vt:lpstr>
      <vt:lpstr>PowerPoint Presentation</vt:lpstr>
      <vt:lpstr>The main questions we can ask</vt:lpstr>
      <vt:lpstr>COVID-19 World Vaccination Progress </vt:lpstr>
      <vt:lpstr>Basic information</vt:lpstr>
      <vt:lpstr>Number of vaccines/ manufacturer</vt:lpstr>
      <vt:lpstr>country_vaccinations.csv </vt:lpstr>
      <vt:lpstr>country_vaccinations.csv</vt:lpstr>
      <vt:lpstr>Total vaccinations/country</vt:lpstr>
      <vt:lpstr>The main questions we can 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World Vaccination Progress</dc:title>
  <dc:creator>DannyC19</dc:creator>
  <cp:lastModifiedBy>DannyC19</cp:lastModifiedBy>
  <cp:revision>10</cp:revision>
  <dcterms:created xsi:type="dcterms:W3CDTF">2023-02-08T07:12:57Z</dcterms:created>
  <dcterms:modified xsi:type="dcterms:W3CDTF">2023-02-08T08:28:22Z</dcterms:modified>
</cp:coreProperties>
</file>