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67" r:id="rId7"/>
    <p:sldId id="256" r:id="rId8"/>
    <p:sldId id="257" r:id="rId9"/>
    <p:sldId id="262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Are there differences between genders in getting sick, recovery ratio, death ratio, vaccination patterns?</a:t>
            </a:r>
          </a:p>
          <a:p>
            <a:r>
              <a:rPr lang="en-US" dirty="0"/>
              <a:t>Are there differences in different age groups ( same parameters as above)?</a:t>
            </a:r>
          </a:p>
          <a:p>
            <a:r>
              <a:rPr lang="en-US" dirty="0"/>
              <a:t>Can we see differences in different regions of the country in the above parameters.</a:t>
            </a:r>
          </a:p>
          <a:p>
            <a:r>
              <a:rPr lang="en-US" dirty="0"/>
              <a:t>% of population fully vaccinated/partially vaccinated/not vaccinated in each region/county(visualization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Number of cases/ recovery/deaths in each region(visualization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Spread of vaccination manufacturer in each region 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Are regions with younger population tend to vaccinate more /less vs older population regions?</a:t>
            </a:r>
          </a:p>
          <a:p>
            <a:r>
              <a:rPr lang="en-US" dirty="0"/>
              <a:t>Is there difference in vaccination pattern in different regions (quick response in the beginning/slow long response/late response e.c.t)?</a:t>
            </a:r>
          </a:p>
          <a:p>
            <a:r>
              <a:rPr lang="en-US" dirty="0"/>
              <a:t>Can we see a decrease in death following vaccination?</a:t>
            </a:r>
          </a:p>
          <a:p>
            <a:r>
              <a:rPr lang="en-US" dirty="0"/>
              <a:t>Are there differences between man and woman in vaccination patterns?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878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16</cp:revision>
  <dcterms:created xsi:type="dcterms:W3CDTF">2023-02-08T07:12:57Z</dcterms:created>
  <dcterms:modified xsi:type="dcterms:W3CDTF">2023-02-09T08:35:31Z</dcterms:modified>
</cp:coreProperties>
</file>