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86" r:id="rId6"/>
    <p:sldId id="287" r:id="rId7"/>
    <p:sldId id="290" r:id="rId8"/>
    <p:sldId id="292" r:id="rId9"/>
    <p:sldId id="293" r:id="rId10"/>
    <p:sldId id="291" r:id="rId11"/>
    <p:sldId id="295" r:id="rId12"/>
    <p:sldId id="259" r:id="rId13"/>
    <p:sldId id="263" r:id="rId14"/>
    <p:sldId id="267" r:id="rId15"/>
    <p:sldId id="261" r:id="rId16"/>
    <p:sldId id="262" r:id="rId17"/>
    <p:sldId id="264" r:id="rId18"/>
    <p:sldId id="260" r:id="rId19"/>
    <p:sldId id="265" r:id="rId20"/>
    <p:sldId id="266" r:id="rId21"/>
    <p:sldId id="269" r:id="rId22"/>
    <p:sldId id="270" r:id="rId23"/>
    <p:sldId id="271" r:id="rId24"/>
    <p:sldId id="272" r:id="rId25"/>
    <p:sldId id="288" r:id="rId26"/>
    <p:sldId id="296" r:id="rId27"/>
    <p:sldId id="289" r:id="rId28"/>
    <p:sldId id="278" r:id="rId29"/>
    <p:sldId id="280" r:id="rId30"/>
    <p:sldId id="274" r:id="rId31"/>
    <p:sldId id="275" r:id="rId32"/>
    <p:sldId id="277" r:id="rId33"/>
    <p:sldId id="279" r:id="rId34"/>
    <p:sldId id="276" r:id="rId35"/>
    <p:sldId id="281" r:id="rId36"/>
    <p:sldId id="282" r:id="rId37"/>
    <p:sldId id="283" r:id="rId38"/>
    <p:sldId id="284" r:id="rId39"/>
    <p:sldId id="28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hr4Ph7A" TargetMode="External"/><Relationship Id="rId2" Type="http://schemas.openxmlformats.org/officeDocument/2006/relationships/hyperlink" Target="https://github.com/sweetsinpackets/arduino_mo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weetsinpackets@gmail/163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42bots.com/tutorials/28byj-48-stepper-motor-with-uln2003-driver-and-arduino-uno/" TargetMode="External"/><Relationship Id="rId2" Type="http://schemas.openxmlformats.org/officeDocument/2006/relationships/hyperlink" Target="https://blog.rjdlee.com/arduino-wemos-with-l298n-controller-and-28byj-48-stepper-moto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StepperConstructo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Motors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贺思远，</a:t>
            </a:r>
            <a:r>
              <a:rPr lang="en-US" altLang="zh-CN" dirty="0" err="1" smtClean="0"/>
              <a:t>FELFrost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9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Errors - 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Serial.println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Use strings to figure out which part it breaks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string+number</a:t>
            </a:r>
            <a:r>
              <a:rPr lang="en-US" altLang="zh-CN" dirty="0" smtClean="0"/>
              <a:t> to figure out which loop</a:t>
            </a:r>
          </a:p>
          <a:p>
            <a:r>
              <a:rPr lang="en-US" altLang="zh-CN" dirty="0" smtClean="0"/>
              <a:t>For loop in loop(), use extra string to clarify.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hope you won’t use loop in loop.</a:t>
            </a:r>
          </a:p>
          <a:p>
            <a:r>
              <a:rPr lang="en-US" altLang="zh-CN" dirty="0" smtClean="0"/>
              <a:t>Make sure you have a logic map.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3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Errors - 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Sensors may return unusual data.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light sensor return negative data.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Distance sensor return huge data.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Write a filtering function based on range or delta.</a:t>
            </a:r>
          </a:p>
        </p:txBody>
      </p:sp>
    </p:spTree>
    <p:extLst>
      <p:ext uri="{BB962C8B-B14F-4D97-AF65-F5344CB8AC3E}">
        <p14:creationId xmlns:p14="http://schemas.microsoft.com/office/powerpoint/2010/main" val="5574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050917333134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4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 motor test!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and upload the  </a:t>
            </a:r>
            <a:r>
              <a:rPr lang="en-US" altLang="zh-CN" dirty="0" err="1">
                <a:solidFill>
                  <a:srgbClr val="FF0000"/>
                </a:solidFill>
              </a:rPr>
              <a:t>DC_test.ino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from the package.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Don’t forget to turn to COM3!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8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input1 = 5; 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input2 = 6; 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input3 = 9;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input4 = 10; </a:t>
            </a:r>
          </a:p>
          <a:p>
            <a:endParaRPr lang="en-US" altLang="zh-CN" dirty="0"/>
          </a:p>
          <a:p>
            <a:r>
              <a:rPr lang="en-US" altLang="zh-CN" dirty="0"/>
              <a:t>#define input1 </a:t>
            </a:r>
            <a:r>
              <a:rPr lang="en-US" altLang="zh-CN" dirty="0" smtClean="0"/>
              <a:t>5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#define input2 </a:t>
            </a:r>
            <a:r>
              <a:rPr lang="en-US" altLang="zh-CN" dirty="0" smtClean="0"/>
              <a:t>6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#define input3 </a:t>
            </a:r>
            <a:r>
              <a:rPr lang="en-US" altLang="zh-CN" dirty="0" smtClean="0"/>
              <a:t>9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#define input4 </a:t>
            </a:r>
            <a:r>
              <a:rPr lang="en-US" altLang="zh-CN" dirty="0" smtClean="0"/>
              <a:t>10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46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6768752" cy="676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1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explanations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power of 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is not enough, so the L298n need extra power.</a:t>
            </a:r>
          </a:p>
          <a:p>
            <a:r>
              <a:rPr lang="en-US" altLang="zh-CN" dirty="0" smtClean="0"/>
              <a:t>High-High and Low-Low can both make the motor stop.</a:t>
            </a:r>
          </a:p>
          <a:p>
            <a:r>
              <a:rPr lang="en-US" altLang="zh-CN" dirty="0" smtClean="0"/>
              <a:t>High-Low and Low-High has different direction.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0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to turn the speed!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kind of instruction of connecting.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it-IT" altLang="zh-CN" dirty="0" smtClean="0"/>
              <a:t> IN1 </a:t>
            </a:r>
            <a:r>
              <a:rPr lang="it-IT" altLang="zh-CN" dirty="0" smtClean="0">
                <a:sym typeface="Wingdings" panose="05000000000000000000" pitchFamily="2" charset="2"/>
              </a:rPr>
              <a:t>&lt;====&gt; </a:t>
            </a:r>
            <a:r>
              <a:rPr lang="it-IT" altLang="zh-CN" dirty="0" smtClean="0"/>
              <a:t>3 </a:t>
            </a:r>
          </a:p>
          <a:p>
            <a:pPr marL="0" indent="0" algn="ctr">
              <a:buNone/>
            </a:pPr>
            <a:r>
              <a:rPr lang="it-IT" altLang="zh-CN" dirty="0" smtClean="0"/>
              <a:t> IN2 </a:t>
            </a:r>
            <a:r>
              <a:rPr lang="it-IT" altLang="zh-CN" dirty="0">
                <a:sym typeface="Wingdings" panose="05000000000000000000" pitchFamily="2" charset="2"/>
              </a:rPr>
              <a:t>&lt;====&gt;</a:t>
            </a:r>
            <a:r>
              <a:rPr lang="it-IT" altLang="zh-CN" dirty="0" smtClean="0"/>
              <a:t> </a:t>
            </a:r>
            <a:r>
              <a:rPr lang="it-IT" altLang="zh-CN" dirty="0"/>
              <a:t>4 </a:t>
            </a:r>
          </a:p>
          <a:p>
            <a:pPr marL="0" indent="0" algn="ctr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ENA </a:t>
            </a:r>
            <a:r>
              <a:rPr lang="it-IT" altLang="zh-CN" dirty="0">
                <a:sym typeface="Wingdings" panose="05000000000000000000" pitchFamily="2" charset="2"/>
              </a:rPr>
              <a:t>&lt;====&gt; </a:t>
            </a:r>
            <a:r>
              <a:rPr lang="it-IT" altLang="zh-CN" dirty="0" smtClean="0"/>
              <a:t>10 </a:t>
            </a:r>
          </a:p>
          <a:p>
            <a:r>
              <a:rPr lang="it-IT" altLang="zh-CN" dirty="0" smtClean="0"/>
              <a:t>Upload the </a:t>
            </a:r>
            <a:r>
              <a:rPr lang="it-IT" altLang="zh-CN" dirty="0" smtClean="0">
                <a:solidFill>
                  <a:srgbClr val="FF0000"/>
                </a:solidFill>
              </a:rPr>
              <a:t>DC_speed.ino</a:t>
            </a:r>
            <a:endParaRPr lang="it-IT" altLang="zh-CN" dirty="0" smtClean="0"/>
          </a:p>
          <a:p>
            <a:r>
              <a:rPr lang="it-IT" altLang="zh-CN" dirty="0" smtClean="0"/>
              <a:t>By the way: The program is from Liu Chang.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47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Enable(</a:t>
            </a:r>
            <a:r>
              <a:rPr lang="zh-CN" altLang="en-US" dirty="0"/>
              <a:t>使</a:t>
            </a:r>
            <a:r>
              <a:rPr lang="zh-CN" altLang="en-US" dirty="0" smtClean="0"/>
              <a:t>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 and ENB</a:t>
            </a:r>
          </a:p>
          <a:p>
            <a:r>
              <a:rPr lang="en-US" altLang="zh-CN" dirty="0" smtClean="0"/>
              <a:t>If ENA or ENB is </a:t>
            </a:r>
            <a:r>
              <a:rPr lang="en-US" altLang="zh-CN" dirty="0" smtClean="0">
                <a:solidFill>
                  <a:srgbClr val="FF0000"/>
                </a:solidFill>
              </a:rPr>
              <a:t>HIGH</a:t>
            </a:r>
            <a:r>
              <a:rPr lang="en-US" altLang="zh-CN" dirty="0" smtClean="0"/>
              <a:t>, the motor 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ENA or ENB is </a:t>
            </a:r>
            <a:r>
              <a:rPr lang="en-US" altLang="zh-CN" dirty="0" smtClean="0">
                <a:solidFill>
                  <a:srgbClr val="FF0000"/>
                </a:solidFill>
              </a:rPr>
              <a:t>LOW</a:t>
            </a:r>
            <a:r>
              <a:rPr lang="en-US" altLang="zh-CN" dirty="0" smtClean="0"/>
              <a:t>, the motor stops.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ENA can range from 0-255?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2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Speed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program, you can just change the value of ENA or ENB to change the speed.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Range :    0-255   (Linear)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Calculate the turning angle.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actual speed depends.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Github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github.com/sweetsinpackets/arduino_motor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Baidu </a:t>
            </a:r>
            <a:r>
              <a:rPr lang="en-US" altLang="zh-CN" dirty="0" err="1" smtClean="0"/>
              <a:t>netdisk</a:t>
            </a:r>
            <a:endParaRPr lang="en-US" altLang="zh-CN" dirty="0"/>
          </a:p>
          <a:p>
            <a:r>
              <a:rPr lang="zh-CN" altLang="en-US" dirty="0" smtClean="0"/>
              <a:t>链接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http://pan.baidu.com/s/1hr4Ph7A</a:t>
            </a:r>
            <a:r>
              <a:rPr lang="en-US" altLang="zh-CN" dirty="0"/>
              <a:t> </a:t>
            </a:r>
            <a:r>
              <a:rPr lang="zh-CN" altLang="en-US" dirty="0"/>
              <a:t>密码：</a:t>
            </a:r>
            <a:r>
              <a:rPr lang="en-US" altLang="zh-CN" dirty="0" err="1"/>
              <a:t>eabb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25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Pulse Width </a:t>
            </a:r>
            <a:r>
              <a:rPr lang="en-US" altLang="zh-CN" dirty="0" smtClean="0"/>
              <a:t>Modulation</a:t>
            </a:r>
          </a:p>
          <a:p>
            <a:r>
              <a:rPr lang="zh-CN" altLang="en-US" dirty="0" smtClean="0"/>
              <a:t>脉冲宽度调制</a:t>
            </a:r>
            <a:endParaRPr lang="en-US" altLang="zh-CN" dirty="0" smtClean="0"/>
          </a:p>
          <a:p>
            <a:r>
              <a:rPr lang="en-US" altLang="zh-CN" dirty="0" smtClean="0"/>
              <a:t>~pin on your </a:t>
            </a:r>
            <a:r>
              <a:rPr lang="en-US" altLang="zh-CN" dirty="0" err="1" smtClean="0"/>
              <a:t>arduino</a:t>
            </a:r>
            <a:endParaRPr lang="en-US" altLang="zh-CN" dirty="0" smtClean="0"/>
          </a:p>
          <a:p>
            <a:r>
              <a:rPr lang="en-US" altLang="zh-CN" dirty="0" smtClean="0"/>
              <a:t>Simulate “analog quantity” by digital signals</a:t>
            </a:r>
          </a:p>
          <a:p>
            <a:endParaRPr lang="en-US" altLang="zh-CN" dirty="0"/>
          </a:p>
          <a:p>
            <a:r>
              <a:rPr lang="en-US" altLang="zh-CN" dirty="0" smtClean="0"/>
              <a:t>Digital signals: HIGH and LOW</a:t>
            </a:r>
          </a:p>
          <a:p>
            <a:r>
              <a:rPr lang="en-US" altLang="zh-CN" dirty="0" smtClean="0"/>
              <a:t>Analog quantity: numbers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9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509120"/>
            <a:ext cx="8229600" cy="1876424"/>
          </a:xfrm>
        </p:spPr>
        <p:txBody>
          <a:bodyPr/>
          <a:lstStyle/>
          <a:p>
            <a:r>
              <a:rPr lang="en-US" altLang="zh-CN" dirty="0" smtClean="0"/>
              <a:t> A certain time period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percentage of HIGH</a:t>
            </a:r>
            <a:endParaRPr lang="zh-CN" altLang="en-US" dirty="0"/>
          </a:p>
        </p:txBody>
      </p:sp>
      <p:pic>
        <p:nvPicPr>
          <p:cNvPr id="2050" name="Picture 2" descr="p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4781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Make PWM (bad example)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digitalWrite</a:t>
            </a:r>
            <a:r>
              <a:rPr lang="en-US" altLang="zh-CN" dirty="0" smtClean="0"/>
              <a:t>(pin</a:t>
            </a:r>
            <a:r>
              <a:rPr lang="en-US" altLang="zh-CN" dirty="0"/>
              <a:t>, HIGH);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delayMicroseconds</a:t>
            </a:r>
            <a:r>
              <a:rPr lang="en-US" altLang="zh-CN" dirty="0" smtClean="0"/>
              <a:t>(100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digitalWrite</a:t>
            </a:r>
            <a:r>
              <a:rPr lang="en-US" altLang="zh-CN" dirty="0" smtClean="0"/>
              <a:t>(pin</a:t>
            </a:r>
            <a:r>
              <a:rPr lang="en-US" altLang="zh-CN" dirty="0"/>
              <a:t>, LOW);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delayMicroseconds</a:t>
            </a:r>
            <a:r>
              <a:rPr lang="en-US" altLang="zh-CN" dirty="0" smtClean="0"/>
              <a:t>(1000 </a:t>
            </a:r>
            <a:r>
              <a:rPr lang="en-US" altLang="zh-CN" dirty="0"/>
              <a:t>- 100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Fast </a:t>
            </a:r>
            <a:r>
              <a:rPr lang="en-US" altLang="zh-CN" dirty="0" smtClean="0"/>
              <a:t>PWM, </a:t>
            </a:r>
            <a:r>
              <a:rPr lang="en-US" altLang="zh-CN" dirty="0"/>
              <a:t>Phase-Correct PWM</a:t>
            </a:r>
          </a:p>
          <a:p>
            <a:pPr marL="0" indent="0">
              <a:buNone/>
            </a:pPr>
            <a:r>
              <a:rPr lang="en-US" altLang="zh-CN" dirty="0" smtClean="0"/>
              <a:t>For more information, please refer to </a:t>
            </a:r>
            <a:r>
              <a:rPr lang="en-US" altLang="zh-CN" dirty="0" smtClean="0">
                <a:hlinkClick r:id="rId2"/>
              </a:rPr>
              <a:t>www.arduino.cc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8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Probable</a:t>
            </a:r>
            <a:r>
              <a:rPr lang="zh-CN" altLang="en-US" dirty="0"/>
              <a:t>　</a:t>
            </a:r>
            <a:r>
              <a:rPr lang="en-US" altLang="zh-CN" dirty="0" smtClean="0"/>
              <a:t>PWM and speed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 the percentage of HIGH is x%.</a:t>
            </a:r>
          </a:p>
          <a:p>
            <a:pPr marL="0" indent="0">
              <a:buNone/>
            </a:pPr>
            <a:r>
              <a:rPr lang="en-US" altLang="zh-CN" dirty="0" smtClean="0"/>
              <a:t>    x% time the motor 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Thus in the short time period,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it goes x% of the max distance.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Since the time period is short,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it can be regarded as x% speed.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3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r>
              <a:rPr lang="en-US" altLang="zh-CN" dirty="0"/>
              <a:t> </a:t>
            </a:r>
            <a:r>
              <a:rPr lang="en-US" altLang="zh-CN" dirty="0" smtClean="0"/>
              <a:t>and speed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Under a certain frequency, the power is given in square wave pulse (</a:t>
            </a:r>
            <a:r>
              <a:rPr lang="zh-CN" altLang="en-US" dirty="0" smtClean="0"/>
              <a:t>方波脉冲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motor is actually an inductance(</a:t>
            </a:r>
            <a:r>
              <a:rPr lang="zh-CN" altLang="en-US" dirty="0" smtClean="0"/>
              <a:t>电感</a:t>
            </a:r>
            <a:r>
              <a:rPr lang="en-US" altLang="zh-CN" dirty="0" smtClean="0"/>
              <a:t>), which means it has the ability to hinder current and voltage change.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result is power will be distributed averagely on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64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– don’t go straightly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L298n don’t start two motors at same time.</a:t>
            </a:r>
          </a:p>
          <a:p>
            <a:r>
              <a:rPr lang="en-US" altLang="zh-CN" dirty="0" smtClean="0"/>
              <a:t>Difference in motors.</a:t>
            </a:r>
          </a:p>
          <a:p>
            <a:r>
              <a:rPr lang="en-US" altLang="zh-CN" dirty="0" smtClean="0"/>
              <a:t>Mechanical structure.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Solutions:</a:t>
            </a:r>
          </a:p>
          <a:p>
            <a:pPr marL="0" indent="0">
              <a:buNone/>
            </a:pPr>
            <a:r>
              <a:rPr lang="en-US" altLang="zh-CN" dirty="0" smtClean="0"/>
              <a:t>	PWM switch.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Set a delay time.</a:t>
            </a:r>
          </a:p>
        </p:txBody>
      </p:sp>
    </p:spTree>
    <p:extLst>
      <p:ext uri="{BB962C8B-B14F-4D97-AF65-F5344CB8AC3E}">
        <p14:creationId xmlns:p14="http://schemas.microsoft.com/office/powerpoint/2010/main" val="178843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– tiny movement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may find the motor have a long starting time and unexpected speed, especially you need it to do move only a little.</a:t>
            </a:r>
          </a:p>
          <a:p>
            <a:endParaRPr lang="en-US" altLang="zh-CN" dirty="0"/>
          </a:p>
          <a:p>
            <a:r>
              <a:rPr lang="en-US" altLang="zh-CN" dirty="0" smtClean="0"/>
              <a:t>Under this situation, I suggest you to use more accurate motor, or substitutions like servo.</a:t>
            </a:r>
          </a:p>
          <a:p>
            <a:r>
              <a:rPr lang="en-US" altLang="zh-CN" dirty="0" smtClean="0"/>
              <a:t> Or you can do a lot experiments.</a:t>
            </a:r>
          </a:p>
        </p:txBody>
      </p:sp>
    </p:spTree>
    <p:extLst>
      <p:ext uri="{BB962C8B-B14F-4D97-AF65-F5344CB8AC3E}">
        <p14:creationId xmlns:p14="http://schemas.microsoft.com/office/powerpoint/2010/main" val="413569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DC motors are easily to break down. Don’t turn it on unnecessarily.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If DC motors run too slow, add to the voltage of L298n.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battery is also easily to run out. Make sure you have enough same type of replaceable units.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0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Stepper Motor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28870" cy="4525963"/>
          </a:xfrm>
        </p:spPr>
        <p:txBody>
          <a:bodyPr/>
          <a:lstStyle/>
          <a:p>
            <a:r>
              <a:rPr lang="zh-CN" altLang="en-US" dirty="0" smtClean="0"/>
              <a:t>相：线圈数量</a:t>
            </a:r>
            <a:endParaRPr lang="en-US" altLang="zh-CN" dirty="0" smtClean="0"/>
          </a:p>
          <a:p>
            <a:r>
              <a:rPr lang="zh-CN" altLang="en-US" dirty="0" smtClean="0"/>
              <a:t>拍：</a:t>
            </a:r>
            <a:r>
              <a:rPr lang="zh-CN" altLang="en-US" dirty="0" smtClean="0">
                <a:solidFill>
                  <a:srgbClr val="FF0000"/>
                </a:solidFill>
              </a:rPr>
              <a:t>转子</a:t>
            </a:r>
            <a:r>
              <a:rPr lang="zh-CN" altLang="en-US" dirty="0" smtClean="0"/>
              <a:t>转一圈通电  次数</a:t>
            </a:r>
            <a:endParaRPr lang="en-US" altLang="zh-CN" dirty="0" smtClean="0"/>
          </a:p>
          <a:p>
            <a:r>
              <a:rPr lang="zh-CN" altLang="en-US" dirty="0" smtClean="0"/>
              <a:t>拍等于相或相的两倍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“stepper moto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70" y="1484784"/>
            <a:ext cx="4524613" cy="53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9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Stepper Motor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单四拍（单相通电）  </a:t>
            </a:r>
            <a:r>
              <a:rPr lang="en-US" altLang="zh-CN" dirty="0" smtClean="0"/>
              <a:t>A-B-C-D-A</a:t>
            </a:r>
          </a:p>
          <a:p>
            <a:r>
              <a:rPr lang="zh-CN" altLang="en-US" dirty="0" smtClean="0"/>
              <a:t>双四拍</a:t>
            </a:r>
            <a:r>
              <a:rPr lang="zh-CN" altLang="en-US" dirty="0"/>
              <a:t>（双</a:t>
            </a:r>
            <a:r>
              <a:rPr lang="zh-CN" altLang="en-US" dirty="0" smtClean="0"/>
              <a:t>相通</a:t>
            </a:r>
            <a:r>
              <a:rPr lang="zh-CN" altLang="en-US" dirty="0"/>
              <a:t>电）</a:t>
            </a:r>
            <a:r>
              <a:rPr lang="zh-CN" altLang="en-US" dirty="0" smtClean="0"/>
              <a:t>  </a:t>
            </a:r>
            <a:r>
              <a:rPr lang="en-US" altLang="zh-CN" dirty="0" smtClean="0"/>
              <a:t>AB-BC-CD-DA-AB-</a:t>
            </a:r>
          </a:p>
          <a:p>
            <a:r>
              <a:rPr lang="zh-CN" altLang="en-US" dirty="0" smtClean="0"/>
              <a:t>八拍  </a:t>
            </a:r>
            <a:r>
              <a:rPr lang="en-US" altLang="zh-CN" dirty="0" smtClean="0"/>
              <a:t>A-AB-B-BC-C-CD-D-DA-A</a:t>
            </a:r>
          </a:p>
          <a:p>
            <a:endParaRPr lang="en-US" altLang="zh-CN" dirty="0"/>
          </a:p>
          <a:p>
            <a:r>
              <a:rPr lang="zh-CN" altLang="en-US" dirty="0" smtClean="0"/>
              <a:t>更高拍更加精确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0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Mail:   </a:t>
            </a:r>
            <a:r>
              <a:rPr lang="en-US" altLang="zh-CN" dirty="0" smtClean="0">
                <a:hlinkClick r:id="rId2"/>
              </a:rPr>
              <a:t>sweetsinpackets@gmail/163.com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Will be replied:  explanations (why it is)</a:t>
            </a:r>
          </a:p>
          <a:p>
            <a:pPr marL="0" indent="0">
              <a:buNone/>
            </a:pPr>
            <a:r>
              <a:rPr lang="en-US" altLang="zh-CN" dirty="0" smtClean="0"/>
              <a:t>       May not be replied:  details (how it is)</a:t>
            </a:r>
          </a:p>
          <a:p>
            <a:pPr marL="0" indent="0">
              <a:buNone/>
            </a:pPr>
            <a:r>
              <a:rPr lang="en-US" altLang="zh-CN" dirty="0" smtClean="0"/>
              <a:t>       Won’t be replied:  instructions (how to do)</a:t>
            </a:r>
          </a:p>
          <a:p>
            <a:r>
              <a:rPr lang="en-US" altLang="zh-CN" dirty="0" smtClean="0"/>
              <a:t>Or anytime you catch me.</a:t>
            </a:r>
          </a:p>
          <a:p>
            <a:pPr marL="0" indent="0">
              <a:buNone/>
            </a:pPr>
            <a:r>
              <a:rPr lang="en-US" altLang="zh-CN" dirty="0" smtClean="0"/>
              <a:t>       ensuring an answer.  </a:t>
            </a:r>
          </a:p>
          <a:p>
            <a:r>
              <a:rPr lang="en-US" altLang="zh-CN" dirty="0" smtClean="0"/>
              <a:t>QQ: 963815116,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sharksweets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0642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" y="116632"/>
            <a:ext cx="9078492" cy="59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2373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         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28BYJ-48 </a:t>
            </a:r>
            <a:r>
              <a:rPr lang="en-US" altLang="zh-CN" sz="2400" dirty="0" smtClean="0">
                <a:solidFill>
                  <a:srgbClr val="FF0000"/>
                </a:solidFill>
              </a:rPr>
              <a:t>type need to connect the Red line to 5V.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9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" y="17016"/>
            <a:ext cx="9084370" cy="31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3337091"/>
            <a:ext cx="3884205" cy="304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3209579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ENA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7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IN1&lt;====&gt; 6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IN2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5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ENB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8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IN4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9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IN3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10</a:t>
            </a:r>
          </a:p>
        </p:txBody>
      </p:sp>
    </p:spTree>
    <p:extLst>
      <p:ext uri="{BB962C8B-B14F-4D97-AF65-F5344CB8AC3E}">
        <p14:creationId xmlns:p14="http://schemas.microsoft.com/office/powerpoint/2010/main" val="418460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51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751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相位，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相位交替</a:t>
            </a:r>
            <a:endParaRPr lang="zh-CN" altLang="en-US" dirty="0"/>
          </a:p>
        </p:txBody>
      </p:sp>
      <p:pic>
        <p:nvPicPr>
          <p:cNvPr id="6146" name="Picture 2" descr="步进电机 &lt;wbr&gt;28BYJ-48介绍和驱动及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1778557"/>
            <a:ext cx="9167823" cy="5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00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the attached code, </a:t>
            </a:r>
            <a:r>
              <a:rPr lang="en-US" altLang="zh-CN" dirty="0" err="1" smtClean="0">
                <a:solidFill>
                  <a:srgbClr val="FF0000"/>
                </a:solidFill>
              </a:rPr>
              <a:t>stepper_double_four.ino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(cited), it gives an example for the double-four.</a:t>
            </a:r>
          </a:p>
          <a:p>
            <a:r>
              <a:rPr lang="en-US" altLang="zh-CN" dirty="0" smtClean="0"/>
              <a:t> See the attached code, </a:t>
            </a:r>
            <a:r>
              <a:rPr lang="en-US" altLang="zh-CN" dirty="0" err="1" smtClean="0"/>
              <a:t>stepper_eight.ino</a:t>
            </a:r>
            <a:r>
              <a:rPr lang="en-US" altLang="zh-CN" dirty="0" smtClean="0"/>
              <a:t> (cited) ,it gives an example for the eight.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9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details about 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https://blog.rjdlee.com/arduino-wemos-with-l298n-controller-and-28byj-48-stepper-motor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http://42bots.com/tutorials/28byj-48-stepper-motor-with-uln2003-driver-and-arduino-uno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77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stepper.h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Construct functions</a:t>
            </a:r>
          </a:p>
          <a:p>
            <a:pPr marL="0" indent="0">
              <a:buNone/>
            </a:pPr>
            <a:r>
              <a:rPr lang="fi-FI" altLang="zh-CN" dirty="0" smtClean="0">
                <a:hlinkClick r:id="rId2"/>
              </a:rPr>
              <a:t>Stepper</a:t>
            </a:r>
            <a:r>
              <a:rPr lang="fi-FI" altLang="zh-CN" dirty="0" smtClean="0"/>
              <a:t>(steps</a:t>
            </a:r>
            <a:r>
              <a:rPr lang="fi-FI" altLang="zh-CN" dirty="0"/>
              <a:t>, pin1, pin2)</a:t>
            </a:r>
          </a:p>
          <a:p>
            <a:pPr marL="0" indent="0">
              <a:buNone/>
            </a:pPr>
            <a:r>
              <a:rPr lang="fi-FI" altLang="zh-CN" dirty="0">
                <a:hlinkClick r:id="rId2"/>
              </a:rPr>
              <a:t>Stepper</a:t>
            </a:r>
            <a:r>
              <a:rPr lang="fi-FI" altLang="zh-CN" dirty="0"/>
              <a:t>(steps, pin1, pin2, pin3, pin4</a:t>
            </a:r>
            <a:r>
              <a:rPr lang="fi-FI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steps: the number of steps in one revolution of your motor</a:t>
            </a:r>
            <a:r>
              <a:rPr lang="en-US" altLang="zh-CN" dirty="0" smtClean="0"/>
              <a:t>. (Here refer to the actual times, not the previous one.)</a:t>
            </a:r>
            <a:r>
              <a:rPr lang="fi-FI" altLang="zh-CN" dirty="0" smtClean="0"/>
              <a:t>   </a:t>
            </a:r>
          </a:p>
          <a:p>
            <a:pPr marL="0" indent="0">
              <a:buNone/>
            </a:pPr>
            <a:endParaRPr lang="fi-FI" altLang="zh-CN" dirty="0"/>
          </a:p>
          <a:p>
            <a:pPr marL="0" indent="0">
              <a:buNone/>
            </a:pPr>
            <a:r>
              <a:rPr lang="fi-FI" altLang="zh-CN" dirty="0" smtClean="0"/>
              <a:t>Ex:  </a:t>
            </a:r>
            <a:r>
              <a:rPr lang="nb-NO" altLang="zh-CN" dirty="0"/>
              <a:t>Stepper myStepper = Stepper(100, 5, 6);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397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setSpeed</a:t>
            </a:r>
            <a:r>
              <a:rPr lang="en-US" altLang="zh-CN" dirty="0"/>
              <a:t>(rpms)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rpms: the speed at which the motor should turn in rotations per minute - a positive number (</a:t>
            </a:r>
            <a:r>
              <a:rPr lang="en-US" altLang="zh-CN" i="1" dirty="0"/>
              <a:t>long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6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step(steps)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steps: the number of steps to turn the </a:t>
            </a:r>
            <a:r>
              <a:rPr lang="en-US" altLang="zh-CN" dirty="0" smtClean="0"/>
              <a:t>motor(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Note that the time completed will related to the </a:t>
            </a:r>
            <a:r>
              <a:rPr lang="en-US" altLang="zh-CN" dirty="0" err="1" smtClean="0"/>
              <a:t>setspeed</a:t>
            </a:r>
            <a:r>
              <a:rPr lang="en-US" altLang="zh-CN" dirty="0" smtClean="0"/>
              <a:t>(rpms) function</a:t>
            </a:r>
          </a:p>
        </p:txBody>
      </p:sp>
    </p:spTree>
    <p:extLst>
      <p:ext uri="{BB962C8B-B14F-4D97-AF65-F5344CB8AC3E}">
        <p14:creationId xmlns:p14="http://schemas.microsoft.com/office/powerpoint/2010/main" val="51819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use: if you have a sensor, like </a:t>
            </a:r>
            <a:r>
              <a:rPr lang="en-US" altLang="zh-CN" b="1" dirty="0" smtClean="0"/>
              <a:t>potentiometer</a:t>
            </a:r>
            <a:r>
              <a:rPr lang="en-US" altLang="zh-CN" dirty="0" smtClean="0"/>
              <a:t>, than you can use the </a:t>
            </a:r>
            <a:r>
              <a:rPr lang="en-US" altLang="zh-CN" dirty="0" err="1" smtClean="0">
                <a:solidFill>
                  <a:srgbClr val="FF0000"/>
                </a:solidFill>
              </a:rPr>
              <a:t>stepper.ino</a:t>
            </a:r>
            <a:r>
              <a:rPr lang="en-US" altLang="zh-CN" dirty="0" smtClean="0"/>
              <a:t> to get easy control of your stepper motor.</a:t>
            </a:r>
          </a:p>
          <a:p>
            <a:r>
              <a:rPr lang="en-US" altLang="zh-CN" dirty="0" smtClean="0"/>
              <a:t>Before you use the </a:t>
            </a:r>
            <a:r>
              <a:rPr lang="en-US" altLang="zh-CN" dirty="0" err="1" smtClean="0"/>
              <a:t>stepper.h</a:t>
            </a:r>
            <a:r>
              <a:rPr lang="en-US" altLang="zh-CN" dirty="0" smtClean="0"/>
              <a:t> ,you still need to make sure your wiring is correct and you have read the instructions.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4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&amp; Claims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has used quite a lot of individual works, without permission, including L.L Lab, Instruction, Brown.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is only for education use, no reprinting and financial use.</a:t>
            </a:r>
          </a:p>
          <a:p>
            <a:r>
              <a:rPr lang="en-US" altLang="zh-CN" dirty="0" smtClean="0"/>
              <a:t>The code is from website, public. Some may not under </a:t>
            </a:r>
            <a:r>
              <a:rPr lang="en-US" altLang="zh-CN" dirty="0"/>
              <a:t>GNU General Public </a:t>
            </a:r>
            <a:r>
              <a:rPr lang="en-US" altLang="zh-CN" dirty="0" smtClean="0"/>
              <a:t>License. Please ensure it before you 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6000" dirty="0" smtClean="0"/>
          </a:p>
          <a:p>
            <a:r>
              <a:rPr lang="en-US" altLang="zh-CN" sz="6000" dirty="0"/>
              <a:t> </a:t>
            </a:r>
            <a:r>
              <a:rPr lang="en-US" altLang="zh-CN" sz="4800" dirty="0" smtClean="0"/>
              <a:t>No stupid questions.</a:t>
            </a:r>
          </a:p>
          <a:p>
            <a:r>
              <a:rPr lang="en-US" altLang="zh-CN" sz="4800" dirty="0" smtClean="0"/>
              <a:t> No hesitation for questions.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But you should first try…</a:t>
            </a:r>
          </a:p>
        </p:txBody>
      </p:sp>
    </p:spTree>
    <p:extLst>
      <p:ext uri="{BB962C8B-B14F-4D97-AF65-F5344CB8AC3E}">
        <p14:creationId xmlns:p14="http://schemas.microsoft.com/office/powerpoint/2010/main" val="263112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your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suggest that for one group, choose one to solo the programming.</a:t>
            </a:r>
          </a:p>
          <a:p>
            <a:r>
              <a:rPr lang="en-US" altLang="zh-CN" dirty="0" smtClean="0"/>
              <a:t>If not, make sure the program is divided into each greatly separate function part.</a:t>
            </a:r>
          </a:p>
          <a:p>
            <a:r>
              <a:rPr lang="en-US" altLang="zh-CN" dirty="0" smtClean="0"/>
              <a:t>Ensure your naming and annotation.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Naming: </a:t>
            </a:r>
          </a:p>
          <a:p>
            <a:pPr marL="0" indent="0">
              <a:buNone/>
            </a:pPr>
            <a:r>
              <a:rPr lang="en-US" altLang="zh-CN" dirty="0" smtClean="0"/>
              <a:t>	hardware_(function)_member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Servo1_raise_angle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Notes: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What is it, what it is for, what to do.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//The speed up function for motor1 to 	speed up from 0 to 255.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Making use of #define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It help you make clear for the pins and   names you use.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You can just change the definition whenever you need to change the pins.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Void-void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some basic functions to do repeated work.</a:t>
            </a:r>
          </a:p>
          <a:p>
            <a:pPr marL="0" indent="0">
              <a:buNone/>
            </a:pPr>
            <a:r>
              <a:rPr lang="en-US" altLang="zh-CN" dirty="0" smtClean="0"/>
              <a:t>	ex:  stop and start your car.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Take unfamiliar short codes into functions.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ex:    sensors get data.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If you are not clear with your program, whenever it can , use void-void functions.</a:t>
            </a:r>
          </a:p>
        </p:txBody>
      </p:sp>
    </p:spTree>
    <p:extLst>
      <p:ext uri="{BB962C8B-B14F-4D97-AF65-F5344CB8AC3E}">
        <p14:creationId xmlns:p14="http://schemas.microsoft.com/office/powerpoint/2010/main" val="22705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Suggections</a:t>
            </a:r>
            <a:r>
              <a:rPr lang="en-US" altLang="zh-CN" dirty="0" smtClean="0"/>
              <a:t> on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Declaration on top, definitions at bottom.</a:t>
            </a:r>
          </a:p>
          <a:p>
            <a:r>
              <a:rPr lang="en-US" altLang="zh-CN" dirty="0" smtClean="0"/>
              <a:t>Don’t pass a class object if not final.</a:t>
            </a:r>
          </a:p>
          <a:p>
            <a:r>
              <a:rPr lang="en-US" altLang="zh-CN" dirty="0" smtClean="0"/>
              <a:t>Use switch-case to avoid passing too much pin.</a:t>
            </a:r>
          </a:p>
          <a:p>
            <a:r>
              <a:rPr lang="en-US" altLang="zh-CN" dirty="0" smtClean="0"/>
              <a:t>Parameter-functions in parameter-functions.</a:t>
            </a:r>
          </a:p>
          <a:p>
            <a:pPr lvl="1"/>
            <a:r>
              <a:rPr lang="en-US" altLang="zh-CN" dirty="0" smtClean="0"/>
              <a:t>If necessary, don’t forget the difference the difference of type and type&amp;.</a:t>
            </a:r>
          </a:p>
          <a:p>
            <a:pPr lvl="1"/>
            <a:r>
              <a:rPr lang="en-US" altLang="zh-CN" dirty="0" smtClean="0"/>
              <a:t>If you have two or more, use pointers instead.</a:t>
            </a:r>
          </a:p>
        </p:txBody>
      </p:sp>
    </p:spTree>
    <p:extLst>
      <p:ext uri="{BB962C8B-B14F-4D97-AF65-F5344CB8AC3E}">
        <p14:creationId xmlns:p14="http://schemas.microsoft.com/office/powerpoint/2010/main" val="5717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1151</Words>
  <Application>Microsoft Office PowerPoint</Application>
  <PresentationFormat>全屏显示(4:3)</PresentationFormat>
  <Paragraphs>200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Motors</vt:lpstr>
      <vt:lpstr>Sources</vt:lpstr>
      <vt:lpstr>Contact</vt:lpstr>
      <vt:lpstr>PowerPoint 演示文稿</vt:lpstr>
      <vt:lpstr>About your programs</vt:lpstr>
      <vt:lpstr>Useful format</vt:lpstr>
      <vt:lpstr>Definition</vt:lpstr>
      <vt:lpstr>Void-void functions</vt:lpstr>
      <vt:lpstr>Suggections on functions</vt:lpstr>
      <vt:lpstr>Errors - codes</vt:lpstr>
      <vt:lpstr>Errors - hardware</vt:lpstr>
      <vt:lpstr>PowerPoint 演示文稿</vt:lpstr>
      <vt:lpstr>DC motor test!</vt:lpstr>
      <vt:lpstr>PowerPoint 演示文稿</vt:lpstr>
      <vt:lpstr>PowerPoint 演示文稿</vt:lpstr>
      <vt:lpstr>Some explanations</vt:lpstr>
      <vt:lpstr>Try to turn the speed!</vt:lpstr>
      <vt:lpstr>Enable(使能)</vt:lpstr>
      <vt:lpstr>Speed Control</vt:lpstr>
      <vt:lpstr>PWM</vt:lpstr>
      <vt:lpstr>PWM</vt:lpstr>
      <vt:lpstr>Make PWM (bad example)</vt:lpstr>
      <vt:lpstr>Probable　PWM and speed</vt:lpstr>
      <vt:lpstr>PWM and speed</vt:lpstr>
      <vt:lpstr>Problems – don’t go straightly</vt:lpstr>
      <vt:lpstr>Problems – tiny movement</vt:lpstr>
      <vt:lpstr>Addition</vt:lpstr>
      <vt:lpstr>Stepper Motor</vt:lpstr>
      <vt:lpstr>Stepper Motor</vt:lpstr>
      <vt:lpstr>PowerPoint 演示文稿</vt:lpstr>
      <vt:lpstr>PowerPoint 演示文稿</vt:lpstr>
      <vt:lpstr>28BYJ-48</vt:lpstr>
      <vt:lpstr>28BYJ-48</vt:lpstr>
      <vt:lpstr>More details about 28BYJ-48</vt:lpstr>
      <vt:lpstr>Stepper.h</vt:lpstr>
      <vt:lpstr>Stepper.h</vt:lpstr>
      <vt:lpstr>Stepper.h</vt:lpstr>
      <vt:lpstr>Stepper.h</vt:lpstr>
      <vt:lpstr>Thanks &amp; Claims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Motors</dc:title>
  <dc:creator>Administrator</dc:creator>
  <cp:lastModifiedBy>Windows 用户</cp:lastModifiedBy>
  <cp:revision>29</cp:revision>
  <dcterms:created xsi:type="dcterms:W3CDTF">2017-03-06T13:20:22Z</dcterms:created>
  <dcterms:modified xsi:type="dcterms:W3CDTF">2017-03-07T04:02:41Z</dcterms:modified>
</cp:coreProperties>
</file>