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Technical Communication Graduates Require to Survive in the Industry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Progress in the field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Remain as updated as possible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Jack of all trades, master of some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Paper’s objective: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Focus on skills required to be absorbed in the industry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Focus on what managers hiring are looking for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0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611746"/>
          </a:xfrm>
        </p:spPr>
        <p:txBody>
          <a:bodyPr/>
          <a:lstStyle/>
          <a:p>
            <a:pPr algn="ctr"/>
            <a:r>
              <a:rPr lang="en-US" sz="3600" dirty="0" smtClean="0"/>
              <a:t>Interview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61174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Corpus Analysis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186340"/>
            <a:ext cx="2222679" cy="2222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06" y="3186340"/>
            <a:ext cx="2226715" cy="222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95" y="3186340"/>
            <a:ext cx="4958805" cy="29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Interview</a:t>
            </a:r>
            <a:endParaRPr lang="en-US" sz="32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Digital Literacy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Technical/Writing 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Managers’ Expectations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Educational Background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Corpus Analysis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Degree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Key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Job titles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0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Many differences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Microsoft Office Suite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Adobe Creative Suite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XML, HTML, CSS,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Job Titles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Degree requirement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0219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Job ads not accurate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Small sample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Focus on appropriate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Writing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Hiring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Adaptability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685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114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What Technical Communication Graduates Require to Survive in the Industry</vt:lpstr>
      <vt:lpstr>Introduction</vt:lpstr>
      <vt:lpstr>Method</vt:lpstr>
      <vt:lpstr>Key Findings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Technical Communication Graduates Require to Survive in the Industry</dc:title>
  <dc:creator>Rao, Sridhar</dc:creator>
  <cp:lastModifiedBy>Rao, Sridhar</cp:lastModifiedBy>
  <cp:revision>4</cp:revision>
  <dcterms:created xsi:type="dcterms:W3CDTF">2015-09-21T06:06:10Z</dcterms:created>
  <dcterms:modified xsi:type="dcterms:W3CDTF">2015-09-21T07:24:25Z</dcterms:modified>
</cp:coreProperties>
</file>