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9" r:id="rId4"/>
    <p:sldId id="257" r:id="rId5"/>
    <p:sldId id="258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0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7_4_UJCuIU" TargetMode="External"/><Relationship Id="rId4" Type="http://schemas.openxmlformats.org/officeDocument/2006/relationships/hyperlink" Target="https://www.youtube.com/watch?v=U4UKwd0KEx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edailyshow.cc.com/videos/lt2nza/moment-of-zen---kid-complains-about-travel-delay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Interviewing for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TECM 4180</a:t>
            </a:r>
          </a:p>
          <a:p>
            <a:r>
              <a:rPr lang="en-US" dirty="0" smtClean="0"/>
              <a:t>Dr. 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Conduct an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the questions</a:t>
            </a:r>
          </a:p>
          <a:p>
            <a:r>
              <a:rPr lang="en-US" dirty="0" smtClean="0"/>
              <a:t>Listen carefully</a:t>
            </a:r>
          </a:p>
          <a:p>
            <a:r>
              <a:rPr lang="en-US" dirty="0" smtClean="0"/>
              <a:t>Ask questions to follow up and clarify </a:t>
            </a:r>
          </a:p>
          <a:p>
            <a:r>
              <a:rPr lang="en-US" dirty="0" smtClean="0"/>
              <a:t>Interpret the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7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 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466109" cy="41695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Begin with the information you are seeking</a:t>
            </a:r>
          </a:p>
          <a:p>
            <a:r>
              <a:rPr lang="en-US" dirty="0" smtClean="0"/>
              <a:t>Construct questions that hit each piece of information</a:t>
            </a:r>
          </a:p>
          <a:p>
            <a:r>
              <a:rPr lang="en-US" dirty="0" smtClean="0"/>
              <a:t>Construct questions that allow the interviewee to tell a story. Be wary of leading questions.</a:t>
            </a:r>
          </a:p>
          <a:p>
            <a:pPr lvl="1"/>
            <a:r>
              <a:rPr lang="en-US" dirty="0" smtClean="0"/>
              <a:t>What information technology needs do you have as a student to set up your email? </a:t>
            </a:r>
          </a:p>
          <a:p>
            <a:pPr lvl="1"/>
            <a:r>
              <a:rPr lang="en-US" dirty="0" smtClean="0"/>
              <a:t>Tell me about the information you were provided in setting up your email at UNT. Were you satisfied with what you were provided?</a:t>
            </a:r>
          </a:p>
          <a:p>
            <a:pPr lvl="1"/>
            <a:r>
              <a:rPr lang="en-US" dirty="0" smtClean="0"/>
              <a:t>Check the boxes for the information you were given regarding email setup at UNT.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5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Brainstorm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information are we seeking? Let’s list it out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1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Based on our list, let’s construct interview questions that: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Allow our users to tell their story.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Are not leading.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3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About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128" y="1783523"/>
            <a:ext cx="4276328" cy="4554556"/>
          </a:xfrm>
        </p:spPr>
        <p:txBody>
          <a:bodyPr>
            <a:normAutofit fontScale="40000" lnSpcReduction="20000"/>
          </a:bodyPr>
          <a:lstStyle/>
          <a:p>
            <a:pPr indent="-347472">
              <a:lnSpc>
                <a:spcPct val="120000"/>
              </a:lnSpc>
              <a:spcBef>
                <a:spcPts val="1000"/>
              </a:spcBef>
            </a:pPr>
            <a:r>
              <a:rPr lang="en-US" sz="4500" dirty="0" smtClean="0"/>
              <a:t>Q: Can I conduct an email interview? </a:t>
            </a:r>
          </a:p>
          <a:p>
            <a:pPr indent="-347472">
              <a:lnSpc>
                <a:spcPct val="120000"/>
              </a:lnSpc>
              <a:spcBef>
                <a:spcPts val="1000"/>
              </a:spcBef>
            </a:pPr>
            <a:r>
              <a:rPr lang="en-US" sz="4500" dirty="0" smtClean="0"/>
              <a:t>A: Only for 2 out of the 4 interviews. </a:t>
            </a:r>
            <a:r>
              <a:rPr lang="en-US" sz="4500" dirty="0"/>
              <a:t>Y</a:t>
            </a:r>
            <a:r>
              <a:rPr lang="en-US" sz="4500" dirty="0" smtClean="0"/>
              <a:t>our questions better be well constructed and comprehensive. </a:t>
            </a:r>
            <a:endParaRPr lang="en-US" sz="4500" dirty="0"/>
          </a:p>
          <a:p>
            <a:pPr indent="-347472">
              <a:lnSpc>
                <a:spcPct val="120000"/>
              </a:lnSpc>
              <a:spcBef>
                <a:spcPts val="1000"/>
              </a:spcBef>
            </a:pPr>
            <a:endParaRPr lang="en-US" sz="4500" dirty="0" smtClean="0"/>
          </a:p>
          <a:p>
            <a:pPr indent="-347472">
              <a:lnSpc>
                <a:spcPct val="120000"/>
              </a:lnSpc>
              <a:spcBef>
                <a:spcPts val="1000"/>
              </a:spcBef>
            </a:pPr>
            <a:r>
              <a:rPr lang="en-US" sz="4500" dirty="0" smtClean="0"/>
              <a:t>Q: Should I tape the interview</a:t>
            </a:r>
          </a:p>
          <a:p>
            <a:pPr indent="-347472">
              <a:lnSpc>
                <a:spcPct val="120000"/>
              </a:lnSpc>
              <a:spcBef>
                <a:spcPts val="1000"/>
              </a:spcBef>
            </a:pPr>
            <a:r>
              <a:rPr lang="en-US" sz="4500" dirty="0" smtClean="0"/>
              <a:t>A: Yes, if they give you permission. </a:t>
            </a:r>
          </a:p>
          <a:p>
            <a:pPr indent="-347472">
              <a:lnSpc>
                <a:spcPct val="120000"/>
              </a:lnSpc>
              <a:spcBef>
                <a:spcPts val="1000"/>
              </a:spcBef>
            </a:pPr>
            <a:endParaRPr lang="en-US" sz="4500" dirty="0"/>
          </a:p>
          <a:p>
            <a:pPr indent="-347472">
              <a:lnSpc>
                <a:spcPct val="120000"/>
              </a:lnSpc>
              <a:spcBef>
                <a:spcPts val="1000"/>
              </a:spcBef>
            </a:pPr>
            <a:r>
              <a:rPr lang="en-US" sz="4500" dirty="0"/>
              <a:t>Q: Do I need to provide demographic information about the participants?</a:t>
            </a:r>
          </a:p>
          <a:p>
            <a:pPr indent="-347472">
              <a:lnSpc>
                <a:spcPct val="120000"/>
              </a:lnSpc>
              <a:spcBef>
                <a:spcPts val="1000"/>
              </a:spcBef>
            </a:pPr>
            <a:r>
              <a:rPr lang="en-US" sz="4500" dirty="0"/>
              <a:t>A: Yes</a:t>
            </a:r>
            <a:r>
              <a:rPr lang="en-US" sz="4500" dirty="0" smtClean="0"/>
              <a:t>!</a:t>
            </a:r>
          </a:p>
          <a:p>
            <a:pPr marL="0" indent="0">
              <a:buNone/>
            </a:pPr>
            <a:endParaRPr lang="en-US" sz="3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70629" y="1783523"/>
            <a:ext cx="3973371" cy="449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Q: Will I have to turn in my interview data?</a:t>
            </a:r>
          </a:p>
          <a:p>
            <a:r>
              <a:rPr lang="en-US" sz="1800" dirty="0" smtClean="0"/>
              <a:t>A: Yes. </a:t>
            </a:r>
          </a:p>
          <a:p>
            <a:endParaRPr lang="en-US" sz="1800" dirty="0" smtClean="0"/>
          </a:p>
          <a:p>
            <a:r>
              <a:rPr lang="en-US" sz="1800" dirty="0" smtClean="0"/>
              <a:t>Q: How many students should I interview? </a:t>
            </a:r>
          </a:p>
          <a:p>
            <a:r>
              <a:rPr lang="en-US" sz="1800" dirty="0" smtClean="0"/>
              <a:t>A: A minimum of 4. </a:t>
            </a:r>
          </a:p>
          <a:p>
            <a:endParaRPr lang="en-US" sz="3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5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CHRISLAM138 to 22333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4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you think of interviews…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http://thedailyshow.cc.com/videos/lt2nza/moment-of-zen---kid-complains-about-travel-</a:t>
            </a:r>
            <a:r>
              <a:rPr lang="en-US" dirty="0" smtClean="0">
                <a:hlinkClick r:id="rId2"/>
              </a:rPr>
              <a:t>delays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https://www.youtube.com/watch?v=</a:t>
            </a:r>
            <a:r>
              <a:rPr lang="en-US" dirty="0" smtClean="0">
                <a:hlinkClick r:id="rId3"/>
              </a:rPr>
              <a:t>v7_4_UJCuIU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https://www.youtube.com/watch?v=</a:t>
            </a:r>
            <a:r>
              <a:rPr lang="en-US" dirty="0" smtClean="0">
                <a:hlinkClick r:id="rId4"/>
              </a:rPr>
              <a:t>U4UKwd0KExc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32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interview?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“An interview is a conversation between two or more people where questions are asked by the interviewer to elicit facts or statements from the interviewee”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is qualitative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Quantitative</a:t>
            </a:r>
            <a:r>
              <a:rPr lang="en-US" dirty="0" smtClean="0"/>
              <a:t> – research that involves the quantification of data; generalizable to a population </a:t>
            </a:r>
          </a:p>
          <a:p>
            <a:r>
              <a:rPr lang="en-US" b="1" dirty="0" smtClean="0"/>
              <a:t>Qualitative</a:t>
            </a:r>
            <a:r>
              <a:rPr lang="en-US" dirty="0" smtClean="0"/>
              <a:t> – research used to gain in-depth understanding of underlying reasons or motivations.</a:t>
            </a:r>
          </a:p>
          <a:p>
            <a:r>
              <a:rPr lang="en-US" dirty="0" smtClean="0"/>
              <a:t>What is more suitable for a smaller sample size?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4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Bonus: Sample vs.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Poll!</a:t>
            </a:r>
            <a:endParaRPr lang="en-US" b="1" dirty="0"/>
          </a:p>
          <a:p>
            <a:r>
              <a:rPr lang="en-US" b="1" dirty="0" smtClean="0"/>
              <a:t>Population</a:t>
            </a:r>
            <a:r>
              <a:rPr lang="en-US" dirty="0" smtClean="0"/>
              <a:t> – ALL possible measurements or outcomes that are of interest to us in a particular context.</a:t>
            </a:r>
            <a:endParaRPr lang="en-US" dirty="0"/>
          </a:p>
          <a:p>
            <a:r>
              <a:rPr lang="en-US" b="1" dirty="0" smtClean="0"/>
              <a:t>Sample – </a:t>
            </a:r>
            <a:r>
              <a:rPr lang="en-US" dirty="0" smtClean="0"/>
              <a:t>A portion of the population that is representative of the population from which it was selected.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919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is our population?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demographic characteristics of freshman at UNT?</a:t>
            </a:r>
          </a:p>
          <a:p>
            <a:r>
              <a:rPr lang="en-US" dirty="0" smtClean="0"/>
              <a:t>Who, then, will we target for our participants?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2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Elicit </a:t>
            </a:r>
            <a:r>
              <a:rPr lang="en-US" b="1" dirty="0" smtClean="0"/>
              <a:t>central themes </a:t>
            </a:r>
            <a:r>
              <a:rPr lang="en-US" dirty="0" smtClean="0"/>
              <a:t>in life world of the subjects</a:t>
            </a:r>
          </a:p>
          <a:p>
            <a:r>
              <a:rPr lang="en-US" dirty="0" smtClean="0"/>
              <a:t>Understand the meaning of what interviewees say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8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an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Interviews are completed by the interviewer based on what the interviewee says </a:t>
            </a:r>
          </a:p>
          <a:p>
            <a:r>
              <a:rPr lang="en-US" dirty="0" smtClean="0"/>
              <a:t>Interviews are more personal that surveys/questionnaires</a:t>
            </a:r>
          </a:p>
          <a:p>
            <a:r>
              <a:rPr lang="en-US" dirty="0" smtClean="0"/>
              <a:t>Interviews allow for follow-up questions, which allow for a deeper understanding of central themes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7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496</TotalTime>
  <Words>522</Words>
  <Application>Microsoft Macintosh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Capital</vt:lpstr>
      <vt:lpstr>Interviewing for Results</vt:lpstr>
      <vt:lpstr>Poll</vt:lpstr>
      <vt:lpstr>When you think of interviews…</vt:lpstr>
      <vt:lpstr>What is an interview?</vt:lpstr>
      <vt:lpstr>Interview is qualitative </vt:lpstr>
      <vt:lpstr>Bonus: Sample vs. Population</vt:lpstr>
      <vt:lpstr>Who is our population?</vt:lpstr>
      <vt:lpstr>Purpose of Interview</vt:lpstr>
      <vt:lpstr>Characteristics of an interview</vt:lpstr>
      <vt:lpstr>How to Conduct an Interview</vt:lpstr>
      <vt:lpstr>Planning Interview Questions</vt:lpstr>
      <vt:lpstr>Let’s Brainstorm</vt:lpstr>
      <vt:lpstr>Construct Questions</vt:lpstr>
      <vt:lpstr>FAQ About Interviews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Interviewing for Results</dc:title>
  <dc:creator>Christopher Lam</dc:creator>
  <cp:lastModifiedBy>Christopher Lam</cp:lastModifiedBy>
  <cp:revision>15</cp:revision>
  <dcterms:created xsi:type="dcterms:W3CDTF">2015-08-31T12:04:02Z</dcterms:created>
  <dcterms:modified xsi:type="dcterms:W3CDTF">2015-08-31T20:22:14Z</dcterms:modified>
</cp:coreProperties>
</file>