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8"/>
    <p:restoredTop sz="94674"/>
  </p:normalViewPr>
  <p:slideViewPr>
    <p:cSldViewPr snapToGrid="0" snapToObjects="1">
      <p:cViewPr varScale="1">
        <p:scale>
          <a:sx n="80" d="100"/>
          <a:sy n="80" d="100"/>
        </p:scale>
        <p:origin x="21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the Video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TECM 4180</a:t>
            </a:r>
          </a:p>
          <a:p>
            <a:r>
              <a:rPr lang="en-US" dirty="0" smtClean="0"/>
              <a:t>Dr. 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3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08286"/>
            <a:ext cx="10018713" cy="1752599"/>
          </a:xfrm>
        </p:spPr>
        <p:txBody>
          <a:bodyPr/>
          <a:lstStyle/>
          <a:p>
            <a:r>
              <a:rPr lang="en-US" dirty="0" smtClean="0"/>
              <a:t>Why Video Tutorials?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60885"/>
            <a:ext cx="10018713" cy="45238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“Despite </a:t>
            </a:r>
            <a:r>
              <a:rPr lang="en-US" dirty="0"/>
              <a:t>the need for instruction, users still steadfastly refuse to engage with traditional printed manuals. </a:t>
            </a:r>
            <a:r>
              <a:rPr lang="en-US" dirty="0" err="1"/>
              <a:t>Novick</a:t>
            </a:r>
            <a:r>
              <a:rPr lang="en-US" dirty="0"/>
              <a:t> and Ward found </a:t>
            </a:r>
            <a:r>
              <a:rPr lang="en-US" dirty="0" smtClean="0"/>
              <a:t>that…an </a:t>
            </a:r>
            <a:r>
              <a:rPr lang="en-US" dirty="0"/>
              <a:t>underwhelming 20% of problems were solved using </a:t>
            </a:r>
            <a:r>
              <a:rPr lang="en-US" dirty="0" smtClean="0"/>
              <a:t>a manual</a:t>
            </a:r>
            <a:r>
              <a:rPr lang="en-US" dirty="0"/>
              <a:t>. Most participants gravitated toward other people (90%) and online help (75</a:t>
            </a:r>
            <a:r>
              <a:rPr lang="en-US" dirty="0" smtClean="0"/>
              <a:t>%)” (</a:t>
            </a:r>
            <a:r>
              <a:rPr lang="en-US" dirty="0" err="1" smtClean="0"/>
              <a:t>Swarts</a:t>
            </a:r>
            <a:r>
              <a:rPr lang="en-US" dirty="0" smtClean="0"/>
              <a:t>, 2012)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Other reasons for Video Tutorials</a:t>
            </a:r>
          </a:p>
          <a:p>
            <a:r>
              <a:rPr lang="en-US" dirty="0" smtClean="0"/>
              <a:t>Unlike manuals, most videos are informal—the narrator is speaking to us</a:t>
            </a:r>
          </a:p>
          <a:p>
            <a:r>
              <a:rPr lang="en-US" dirty="0" smtClean="0"/>
              <a:t>Can be entertaining </a:t>
            </a:r>
          </a:p>
          <a:p>
            <a:r>
              <a:rPr lang="en-US" dirty="0" smtClean="0"/>
              <a:t>“Seductive in the sense that advertising and marketing writing is”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771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b="1" dirty="0" smtClean="0"/>
              <a:t>tutorial</a:t>
            </a:r>
            <a:r>
              <a:rPr lang="en-US" dirty="0" smtClean="0"/>
              <a:t> on a </a:t>
            </a:r>
            <a:r>
              <a:rPr lang="en-US" b="1" dirty="0" smtClean="0"/>
              <a:t>technical</a:t>
            </a:r>
            <a:r>
              <a:rPr lang="en-US" dirty="0" smtClean="0"/>
              <a:t> subject </a:t>
            </a:r>
          </a:p>
          <a:p>
            <a:r>
              <a:rPr lang="en-US" dirty="0" smtClean="0"/>
              <a:t>Must be delivered on a screen (traditional video tutorial/ screencast, animated illustration, or web-based module)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057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04537"/>
            <a:ext cx="10018713" cy="966537"/>
          </a:xfrm>
        </p:spPr>
        <p:txBody>
          <a:bodyPr/>
          <a:lstStyle/>
          <a:p>
            <a:r>
              <a:rPr lang="en-US" dirty="0" smtClean="0"/>
              <a:t>Let’s Define Some Terms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17" y="1171074"/>
            <a:ext cx="10756900" cy="2349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17" y="3727783"/>
            <a:ext cx="70739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56411"/>
            <a:ext cx="10018713" cy="774032"/>
          </a:xfrm>
        </p:spPr>
        <p:txBody>
          <a:bodyPr/>
          <a:lstStyle/>
          <a:p>
            <a:r>
              <a:rPr lang="en-US" dirty="0" smtClean="0"/>
              <a:t>FAQs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7329" y="930442"/>
            <a:ext cx="10651956" cy="579119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Q: How long should the video be?</a:t>
            </a:r>
          </a:p>
          <a:p>
            <a:r>
              <a:rPr lang="en-US" dirty="0" smtClean="0"/>
              <a:t>A: Probably between 4 minutes and 20 minutes.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Q: What do we do if we don’t have a camera?</a:t>
            </a:r>
          </a:p>
          <a:p>
            <a:r>
              <a:rPr lang="en-US" dirty="0" smtClean="0"/>
              <a:t>A: Use your smart phone! Most smart phones actually shoot HD (720p or better) video. </a:t>
            </a:r>
          </a:p>
          <a:p>
            <a:endParaRPr lang="en-US" dirty="0"/>
          </a:p>
          <a:p>
            <a:r>
              <a:rPr lang="en-US" b="1" dirty="0" smtClean="0"/>
              <a:t>Q: What if we want to do a screencast?</a:t>
            </a:r>
          </a:p>
          <a:p>
            <a:r>
              <a:rPr lang="en-US" dirty="0" smtClean="0"/>
              <a:t>A: Use </a:t>
            </a:r>
            <a:r>
              <a:rPr lang="en-US" dirty="0" err="1" smtClean="0"/>
              <a:t>Camtasia</a:t>
            </a:r>
            <a:r>
              <a:rPr lang="en-US" dirty="0" smtClean="0"/>
              <a:t>! It’s free for 30 days and has FANTASTIC post-production options that are fairly easy to figure out. You could also use </a:t>
            </a:r>
            <a:r>
              <a:rPr lang="en-US" dirty="0" err="1" smtClean="0"/>
              <a:t>CamStudio</a:t>
            </a:r>
            <a:r>
              <a:rPr lang="en-US" dirty="0" smtClean="0"/>
              <a:t> (Not to be confused with </a:t>
            </a:r>
            <a:r>
              <a:rPr lang="en-US" dirty="0" err="1" smtClean="0"/>
              <a:t>Camtasia</a:t>
            </a:r>
            <a:r>
              <a:rPr lang="en-US" dirty="0" smtClean="0"/>
              <a:t> Studio); QuickTime on a Mac (No editing capabilities), Screen-cast-o-</a:t>
            </a:r>
            <a:r>
              <a:rPr lang="en-US" dirty="0" err="1" smtClean="0"/>
              <a:t>matic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b="1" dirty="0" smtClean="0"/>
              <a:t>Q: Speaking of video editing, what/how do I do that?!?</a:t>
            </a:r>
          </a:p>
          <a:p>
            <a:r>
              <a:rPr lang="en-US" dirty="0" smtClean="0"/>
              <a:t>A: Windows Movie Maker (Windows) and iMovie (Mac) are probably already on your computer. </a:t>
            </a:r>
            <a:r>
              <a:rPr lang="en-US" dirty="0" err="1" smtClean="0"/>
              <a:t>Camtasia</a:t>
            </a:r>
            <a:r>
              <a:rPr lang="en-US" dirty="0" smtClean="0"/>
              <a:t> (stated previously) also will have plenty of power. Watch some video tutorials on YouTube to learn how to edit video (oh, the irony).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31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72455"/>
            <a:ext cx="10018713" cy="1110914"/>
          </a:xfrm>
        </p:spPr>
        <p:txBody>
          <a:bodyPr/>
          <a:lstStyle/>
          <a:p>
            <a:r>
              <a:rPr lang="en-US" dirty="0" smtClean="0"/>
              <a:t>So, what topic  should you do your video 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83369"/>
            <a:ext cx="10258511" cy="5293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Generate lots of highly specific content and let the users sort it out. This is a lesson that some forum managers are learning as well. I am not suggesting that videos be made on a 1-to-1 ratio of questions asked to videos made. That’s what a forum is for. What a video might be for is addressing issues that multiple people ask about. A robust tagging vocabulary would then help users find what they are seeking</a:t>
            </a:r>
            <a:r>
              <a:rPr lang="en-US" dirty="0" smtClean="0"/>
              <a:t>.” (</a:t>
            </a:r>
            <a:r>
              <a:rPr lang="en-US" dirty="0" err="1" smtClean="0"/>
              <a:t>Swarts</a:t>
            </a:r>
            <a:r>
              <a:rPr lang="en-US" dirty="0" smtClean="0"/>
              <a:t>, 2012)</a:t>
            </a:r>
          </a:p>
          <a:p>
            <a:pPr marL="0" indent="0">
              <a:buNone/>
            </a:pPr>
            <a:r>
              <a:rPr lang="en-US" b="1" dirty="0" smtClean="0"/>
              <a:t>Good Places to Start</a:t>
            </a:r>
          </a:p>
          <a:p>
            <a:r>
              <a:rPr lang="en-US" dirty="0" smtClean="0"/>
              <a:t>What technical knowledge do you already possess?</a:t>
            </a:r>
          </a:p>
          <a:p>
            <a:r>
              <a:rPr lang="en-US" dirty="0" smtClean="0"/>
              <a:t>What are you interested in?</a:t>
            </a:r>
          </a:p>
          <a:p>
            <a:r>
              <a:rPr lang="en-US" dirty="0" smtClean="0"/>
              <a:t>What will people care about??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7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725" y="48708"/>
            <a:ext cx="8063633" cy="6809292"/>
          </a:xfrm>
        </p:spPr>
      </p:pic>
    </p:spTree>
    <p:extLst>
      <p:ext uri="{BB962C8B-B14F-4D97-AF65-F5344CB8AC3E}">
        <p14:creationId xmlns:p14="http://schemas.microsoft.com/office/powerpoint/2010/main" val="1745654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32874"/>
            <a:ext cx="10018713" cy="1335505"/>
          </a:xfrm>
        </p:spPr>
        <p:txBody>
          <a:bodyPr/>
          <a:lstStyle/>
          <a:p>
            <a:r>
              <a:rPr lang="en-US" dirty="0" smtClean="0"/>
              <a:t>What’s the process?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1727" y="1556084"/>
            <a:ext cx="7684168" cy="48767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Pick a topic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Narrow to a very specific video tutorial topic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Research the topic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a 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storyboard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Record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Post-production</a:t>
            </a:r>
          </a:p>
        </p:txBody>
      </p:sp>
    </p:spTree>
    <p:extLst>
      <p:ext uri="{BB962C8B-B14F-4D97-AF65-F5344CB8AC3E}">
        <p14:creationId xmlns:p14="http://schemas.microsoft.com/office/powerpoint/2010/main" val="1547041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28</TotalTime>
  <Words>458</Words>
  <Application>Microsoft Macintosh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Arial</vt:lpstr>
      <vt:lpstr>Parallax</vt:lpstr>
      <vt:lpstr>Introduction to the Video Tutorial</vt:lpstr>
      <vt:lpstr>Why Video Tutorials?</vt:lpstr>
      <vt:lpstr>Project 3</vt:lpstr>
      <vt:lpstr>Let’s Define Some Terms</vt:lpstr>
      <vt:lpstr>FAQs</vt:lpstr>
      <vt:lpstr>So, what topic  should you do your video on?</vt:lpstr>
      <vt:lpstr> </vt:lpstr>
      <vt:lpstr>What’s the process?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Video Tutorial</dc:title>
  <dc:creator>Microsoft Office User</dc:creator>
  <cp:lastModifiedBy>Microsoft Office User</cp:lastModifiedBy>
  <cp:revision>5</cp:revision>
  <dcterms:created xsi:type="dcterms:W3CDTF">2015-10-26T18:54:46Z</dcterms:created>
  <dcterms:modified xsi:type="dcterms:W3CDTF">2015-10-26T19:23:02Z</dcterms:modified>
</cp:coreProperties>
</file>