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1" r:id="rId6"/>
    <p:sldId id="263" r:id="rId7"/>
    <p:sldId id="257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6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VimVzgtD6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Storytelling </a:t>
            </a:r>
            <a:r>
              <a:rPr lang="en-US" dirty="0" smtClean="0"/>
              <a:t>with Data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story that your data tells?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elements to a successful </a:t>
            </a:r>
            <a:r>
              <a:rPr lang="en-US" dirty="0" err="1" smtClean="0"/>
              <a:t>infographic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Understands audience</a:t>
            </a:r>
          </a:p>
          <a:p>
            <a:pPr marL="693738" lvl="1" indent="-457200"/>
            <a:r>
              <a:rPr lang="en-US" dirty="0" smtClean="0"/>
              <a:t>Anderson page 62 communication goals worksheet due with Project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clear framework</a:t>
            </a:r>
          </a:p>
          <a:p>
            <a:pPr marL="693738" lvl="1" indent="-457200"/>
            <a:r>
              <a:rPr lang="en-US" dirty="0" smtClean="0"/>
              <a:t>Essentially, what is the data? Is it clear to everyone? What parts of the data will need explaining?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tells a story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From Harvard Business Review (https</a:t>
            </a:r>
            <a:r>
              <a:rPr lang="en-US" sz="1400" dirty="0"/>
              <a:t>://</a:t>
            </a:r>
            <a:r>
              <a:rPr lang="en-US" sz="1400" dirty="0" err="1"/>
              <a:t>hbr.org</a:t>
            </a:r>
            <a:r>
              <a:rPr lang="en-US" sz="1400" dirty="0"/>
              <a:t>/2013/04/the-three-elements-of-</a:t>
            </a:r>
            <a:r>
              <a:rPr lang="en-US" sz="1400" dirty="0" err="1" smtClean="0"/>
              <a:t>successf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399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1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Storytelling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hVimVzgtD6w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introduction</a:t>
            </a:r>
            <a:r>
              <a:rPr lang="en-US" smtClean="0"/>
              <a:t>/need?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4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situation</a:t>
            </a:r>
          </a:p>
          <a:p>
            <a:r>
              <a:rPr lang="en-US" dirty="0" smtClean="0"/>
              <a:t>A series of events involving tension or conflict</a:t>
            </a:r>
          </a:p>
          <a:p>
            <a:r>
              <a:rPr lang="en-US" dirty="0" smtClean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8159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First Start With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N</a:t>
            </a:r>
            <a:r>
              <a:rPr lang="en-US" i="1" dirty="0" smtClean="0"/>
              <a:t>arrative </a:t>
            </a:r>
            <a:r>
              <a:rPr lang="en-US" dirty="0" smtClean="0"/>
              <a:t>is defined as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an account of a series of events, facts, etc., given in order and with the establishing of </a:t>
            </a:r>
            <a:r>
              <a:rPr lang="en-US" b="1" dirty="0"/>
              <a:t>connections</a:t>
            </a:r>
            <a:r>
              <a:rPr lang="en-US" dirty="0"/>
              <a:t> between them.”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3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Elements </a:t>
            </a:r>
            <a:r>
              <a:rPr lang="en-US" dirty="0" smtClean="0"/>
              <a:t>of 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of view</a:t>
            </a:r>
          </a:p>
          <a:p>
            <a:r>
              <a:rPr lang="en-US" dirty="0" smtClean="0"/>
              <a:t>Dramatic Question</a:t>
            </a:r>
          </a:p>
          <a:p>
            <a:r>
              <a:rPr lang="en-US" dirty="0" smtClean="0"/>
              <a:t>Emotional content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42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Stories can’t be vague </a:t>
            </a:r>
          </a:p>
          <a:p>
            <a:r>
              <a:rPr lang="en-US" dirty="0" smtClean="0"/>
              <a:t>Stories must have a narrative arc that walks you through the story. </a:t>
            </a:r>
          </a:p>
          <a:p>
            <a:r>
              <a:rPr lang="en-US" dirty="0" smtClean="0"/>
              <a:t>Emotion can controlled through color, interactivity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6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Strategies for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98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266</TotalTime>
  <Words>211</Words>
  <Application>Microsoft Macintosh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Storytelling with Data </vt:lpstr>
      <vt:lpstr>Three elements to a successful infographic</vt:lpstr>
      <vt:lpstr>What makes a good story?</vt:lpstr>
      <vt:lpstr>Storytelling with data</vt:lpstr>
      <vt:lpstr>Parts of a Story</vt:lpstr>
      <vt:lpstr>Let’s First Start With Narrative</vt:lpstr>
      <vt:lpstr>Other Elements of a story</vt:lpstr>
      <vt:lpstr>PowerPoint Presentation</vt:lpstr>
      <vt:lpstr>Visual Strategies for Storytelling</vt:lpstr>
      <vt:lpstr>What is the story that your data tells?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in Visualizations </dc:title>
  <dc:creator>Christopher Lam</dc:creator>
  <cp:lastModifiedBy>Christopher Lam</cp:lastModifiedBy>
  <cp:revision>13</cp:revision>
  <dcterms:created xsi:type="dcterms:W3CDTF">2015-10-09T20:37:28Z</dcterms:created>
  <dcterms:modified xsi:type="dcterms:W3CDTF">2015-10-12T18:51:10Z</dcterms:modified>
</cp:coreProperties>
</file>