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66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llasopendata.com/Police/Police-Bulk-Data/ftja-9jxd" TargetMode="External"/><Relationship Id="rId3" Type="http://schemas.openxmlformats.org/officeDocument/2006/relationships/hyperlink" Target="http://www.texastransparency.org/Data_Center/Search_Datasets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eativebloq.com/sites/creativebloq.com/files/images/2013/04/controllersfull2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Infographics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8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most compelling piece of data you can find?</a:t>
            </a:r>
          </a:p>
          <a:p>
            <a:pPr lvl="1"/>
            <a:r>
              <a:rPr lang="en-US" dirty="0" smtClean="0"/>
              <a:t>Look for comparisons</a:t>
            </a:r>
          </a:p>
          <a:p>
            <a:pPr lvl="1"/>
            <a:r>
              <a:rPr lang="en-US" dirty="0" smtClean="0"/>
              <a:t>Look in places you might not necessarily expect</a:t>
            </a:r>
          </a:p>
          <a:p>
            <a:r>
              <a:rPr lang="en-US" dirty="0" smtClean="0"/>
              <a:t>Find data that supports your main data point</a:t>
            </a:r>
          </a:p>
          <a:p>
            <a:r>
              <a:rPr lang="en-US" dirty="0" smtClean="0"/>
              <a:t>Craft your visualization around this main point or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3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open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https://www.dallasopendata.com/Police/Police-Bulk-Data/ftja-</a:t>
            </a:r>
            <a:r>
              <a:rPr lang="en-US" dirty="0" smtClean="0">
                <a:hlinkClick r:id="rId2"/>
              </a:rPr>
              <a:t>9jxd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http://www.texastransparency.org/Data_Center/</a:t>
            </a:r>
            <a:r>
              <a:rPr lang="en-US" dirty="0" smtClean="0">
                <a:hlinkClick r:id="rId3"/>
              </a:rPr>
              <a:t>Search_Datasets.php</a:t>
            </a:r>
            <a:endParaRPr lang="en-US" dirty="0" smtClean="0"/>
          </a:p>
          <a:p>
            <a:r>
              <a:rPr lang="en-US" dirty="0" smtClean="0"/>
              <a:t>Take a look at a dataset. </a:t>
            </a:r>
            <a:endParaRPr lang="en-US" dirty="0"/>
          </a:p>
          <a:p>
            <a:r>
              <a:rPr lang="en-US" dirty="0" smtClean="0"/>
              <a:t>Determine how you might visualize something from the data.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5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story you are telling and the relationships you are trying to convey</a:t>
            </a:r>
          </a:p>
          <a:p>
            <a:r>
              <a:rPr lang="en-US" dirty="0" smtClean="0"/>
              <a:t>Select one or more graphical elements to reflect these relationships</a:t>
            </a:r>
          </a:p>
          <a:p>
            <a:r>
              <a:rPr lang="en-US" dirty="0" smtClean="0"/>
              <a:t>E.g., comparing variables over time (use a line chart)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types of </a:t>
            </a:r>
            <a:r>
              <a:rPr lang="en-US" dirty="0" err="1" smtClean="0"/>
              <a:t>Infographics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80" y="1733960"/>
            <a:ext cx="8035728" cy="475007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How to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visually.visually.netdna-cdn.com</a:t>
            </a:r>
            <a:r>
              <a:rPr lang="en-US" dirty="0"/>
              <a:t>/VectorInfographicsWebbyartsDownloadFreeVectorsGraphics_4dcb82680ac86_w587.jpg</a:t>
            </a:r>
          </a:p>
          <a:p>
            <a:r>
              <a:rPr lang="en-US" dirty="0" smtClean="0"/>
              <a:t>Comparison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www.informationisbeautiful.net</a:t>
            </a:r>
            <a:r>
              <a:rPr lang="en-US" dirty="0"/>
              <a:t>/visualizations/gender-pay-gap-us/</a:t>
            </a:r>
          </a:p>
          <a:p>
            <a:r>
              <a:rPr lang="en-US" dirty="0" smtClean="0"/>
              <a:t>Flow chart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visually.visually.netdna-cdn.com</a:t>
            </a:r>
            <a:r>
              <a:rPr lang="en-US" dirty="0"/>
              <a:t>/infographicbeerisalwaystherightanswerbeerampwhiskey_4dcd80118fe76_w587.jpg</a:t>
            </a:r>
            <a:endParaRPr lang="en-US" dirty="0" smtClean="0"/>
          </a:p>
          <a:p>
            <a:r>
              <a:rPr lang="en-US" dirty="0" smtClean="0"/>
              <a:t>Categorization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visually.visually.netdna-cdn.com</a:t>
            </a:r>
            <a:r>
              <a:rPr lang="en-US" dirty="0"/>
              <a:t>/301_infographic_w587.jpg</a:t>
            </a:r>
            <a:endParaRPr lang="en-US" dirty="0" smtClean="0"/>
          </a:p>
          <a:p>
            <a:r>
              <a:rPr lang="en-US" dirty="0" smtClean="0"/>
              <a:t>Time 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visually.visually.netdna-cdn.com</a:t>
            </a:r>
            <a:r>
              <a:rPr lang="en-US" dirty="0"/>
              <a:t>/thehistoryofchristmascookieskillerinfographicsbysubmit_4e6079a880018_w587.jpg </a:t>
            </a:r>
            <a:endParaRPr lang="en-US" dirty="0" smtClean="0"/>
          </a:p>
          <a:p>
            <a:r>
              <a:rPr lang="en-US" dirty="0" smtClean="0"/>
              <a:t>Geographic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visually.visually.netdna-cdn.com</a:t>
            </a:r>
            <a:r>
              <a:rPr lang="en-US" dirty="0"/>
              <a:t>/infographiccurrentbreweriesoftheoriginal13statesbeer_4f277eee8bedb_w587.jpg</a:t>
            </a:r>
            <a:endParaRPr lang="en-US" dirty="0" smtClean="0"/>
          </a:p>
          <a:p>
            <a:r>
              <a:rPr lang="en-US" dirty="0" smtClean="0"/>
              <a:t>Visual article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visually.visually.netdna-cdn.com</a:t>
            </a:r>
            <a:r>
              <a:rPr lang="en-US" dirty="0"/>
              <a:t>/alcoholaddictionrehabinternational_4f1de9e6adbff_w587.png</a:t>
            </a:r>
          </a:p>
        </p:txBody>
      </p:sp>
    </p:spTree>
    <p:extLst>
      <p:ext uri="{BB962C8B-B14F-4D97-AF65-F5344CB8AC3E}">
        <p14:creationId xmlns:p14="http://schemas.microsoft.com/office/powerpoint/2010/main" val="11577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Brainstorm!</a:t>
            </a:r>
          </a:p>
          <a:p>
            <a:r>
              <a:rPr lang="en-US" dirty="0" smtClean="0"/>
              <a:t>Start by writing of list of topics you are interested in</a:t>
            </a:r>
          </a:p>
          <a:p>
            <a:r>
              <a:rPr lang="en-US" dirty="0" smtClean="0"/>
              <a:t>Research your top topics to determine if there is enough data/information </a:t>
            </a:r>
          </a:p>
          <a:p>
            <a:r>
              <a:rPr lang="en-US" dirty="0" smtClean="0"/>
              <a:t>Pick a topic and begin thinking about how to visualize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</a:t>
            </a:r>
            <a:r>
              <a:rPr lang="en-US" dirty="0" err="1" smtClean="0"/>
              <a:t>Infographic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19265"/>
            <a:ext cx="7577466" cy="42462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key characteristics of an </a:t>
            </a:r>
            <a:r>
              <a:rPr lang="en-US" dirty="0" err="1" smtClean="0"/>
              <a:t>Infographic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is </a:t>
            </a:r>
            <a:r>
              <a:rPr lang="en-US" b="1" dirty="0" smtClean="0"/>
              <a:t>visual- </a:t>
            </a:r>
            <a:r>
              <a:rPr lang="en-US" dirty="0" smtClean="0"/>
              <a:t>An </a:t>
            </a:r>
            <a:r>
              <a:rPr lang="en-US" dirty="0" err="1" smtClean="0"/>
              <a:t>infographic</a:t>
            </a:r>
            <a:r>
              <a:rPr lang="en-US" dirty="0" smtClean="0"/>
              <a:t> is a visual image (e.g., chart, diagram, picture)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tells a </a:t>
            </a:r>
            <a:r>
              <a:rPr lang="en-US" b="1" dirty="0" smtClean="0"/>
              <a:t>story – </a:t>
            </a:r>
            <a:r>
              <a:rPr lang="en-US" dirty="0" err="1" smtClean="0"/>
              <a:t>Infographics</a:t>
            </a:r>
            <a:r>
              <a:rPr lang="en-US" dirty="0" smtClean="0"/>
              <a:t> should present a very clear and easy-to-understand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represents </a:t>
            </a:r>
            <a:r>
              <a:rPr lang="en-US" b="1" dirty="0" smtClean="0"/>
              <a:t>data or information – </a:t>
            </a:r>
            <a:r>
              <a:rPr lang="en-US" dirty="0" err="1" smtClean="0"/>
              <a:t>Infographics</a:t>
            </a:r>
            <a:r>
              <a:rPr lang="en-US" dirty="0"/>
              <a:t> </a:t>
            </a:r>
            <a:r>
              <a:rPr lang="en-US" dirty="0" smtClean="0"/>
              <a:t>are visual representations of existing data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908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73" y="546800"/>
            <a:ext cx="5761987" cy="57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http://www.creativebloq.com/sites/creativebloq.com/files/images/2013/04/controllersfull2.</a:t>
            </a:r>
            <a:r>
              <a:rPr lang="en-US" dirty="0" smtClean="0">
                <a:hlinkClick r:id="rId2"/>
              </a:rPr>
              <a:t>jpg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Infographics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data into information, and maybe even knowledge</a:t>
            </a:r>
          </a:p>
          <a:p>
            <a:r>
              <a:rPr lang="en-US" dirty="0" smtClean="0"/>
              <a:t>Make people think about data in a new and interesting way</a:t>
            </a:r>
          </a:p>
          <a:p>
            <a:r>
              <a:rPr lang="en-US" dirty="0" smtClean="0"/>
              <a:t>Educate, persuade, or inform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55" y="1770594"/>
            <a:ext cx="8011303" cy="47012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a topic where there is data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Educate yourself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your narrative (story)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problems in the narrative (confounding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a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a visual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Revise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3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keys to choosing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one that means something to you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one that you’ve already researched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one that has potential for mass appeal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/>
              <a:t>There is a TON of free, publicly available data (pretty much any government organization provides loads of data)</a:t>
            </a:r>
          </a:p>
          <a:p>
            <a:r>
              <a:rPr lang="en-US" dirty="0" smtClean="0"/>
              <a:t>Find reputable sources and see what they’re citing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as much as you can about the topic</a:t>
            </a:r>
          </a:p>
          <a:p>
            <a:r>
              <a:rPr lang="en-US" dirty="0" smtClean="0"/>
              <a:t>Consider all viewpoints, even those you don’t agree with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228</TotalTime>
  <Words>508</Words>
  <Application>Microsoft Macintosh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Infographics</vt:lpstr>
      <vt:lpstr>Project 2: Infographic</vt:lpstr>
      <vt:lpstr>PowerPoint Presentation</vt:lpstr>
      <vt:lpstr>PowerPoint Presentation</vt:lpstr>
      <vt:lpstr>What Infographics do?</vt:lpstr>
      <vt:lpstr>Process?</vt:lpstr>
      <vt:lpstr>Three keys to choosing a topic</vt:lpstr>
      <vt:lpstr>Find Data</vt:lpstr>
      <vt:lpstr>Educate yourself</vt:lpstr>
      <vt:lpstr>Find the Narrative</vt:lpstr>
      <vt:lpstr>Let’s look at some open data sources</vt:lpstr>
      <vt:lpstr>Choose a Format</vt:lpstr>
      <vt:lpstr>Some types of Infographics</vt:lpstr>
      <vt:lpstr>Next Steps?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Infographics</dc:title>
  <dc:creator>Chris</dc:creator>
  <cp:lastModifiedBy>Christopher Lam</cp:lastModifiedBy>
  <cp:revision>22</cp:revision>
  <dcterms:created xsi:type="dcterms:W3CDTF">2013-06-19T02:28:51Z</dcterms:created>
  <dcterms:modified xsi:type="dcterms:W3CDTF">2015-10-05T19:07:10Z</dcterms:modified>
</cp:coreProperties>
</file>