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8" r:id="rId4"/>
    <p:sldId id="261" r:id="rId5"/>
    <p:sldId id="259" r:id="rId6"/>
    <p:sldId id="263" r:id="rId7"/>
    <p:sldId id="266" r:id="rId8"/>
    <p:sldId id="267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12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hVimVzgtD6w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Storytelling with Data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Lam</a:t>
            </a:r>
          </a:p>
          <a:p>
            <a:r>
              <a:rPr lang="en-US" dirty="0" smtClean="0"/>
              <a:t>TECM 4180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7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story that your data tells?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</a:t>
            </a:r>
            <a:r>
              <a:rPr lang="en-US" dirty="0" smtClean="0"/>
              <a:t>situation or context? </a:t>
            </a:r>
          </a:p>
          <a:p>
            <a:pPr lvl="1"/>
            <a:r>
              <a:rPr lang="en-US" dirty="0" smtClean="0"/>
              <a:t>How will you make this known to your reader?</a:t>
            </a:r>
          </a:p>
          <a:p>
            <a:r>
              <a:rPr lang="en-US" dirty="0" smtClean="0"/>
              <a:t>What conflict or tension is being displayed?</a:t>
            </a:r>
          </a:p>
          <a:p>
            <a:r>
              <a:rPr lang="en-US" dirty="0" smtClean="0"/>
              <a:t>What is your resolution?</a:t>
            </a:r>
            <a:r>
              <a:rPr lang="en-US" dirty="0"/>
              <a:t> </a:t>
            </a:r>
            <a:r>
              <a:rPr lang="en-US" dirty="0" smtClean="0"/>
              <a:t>What do you want your audience to do or feel after viewing your </a:t>
            </a:r>
            <a:r>
              <a:rPr lang="en-US" dirty="0" err="1" smtClean="0"/>
              <a:t>infographic</a:t>
            </a:r>
            <a:r>
              <a:rPr lang="en-US" dirty="0" smtClean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899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elements to a successful </a:t>
            </a:r>
            <a:r>
              <a:rPr lang="en-US" dirty="0" err="1" smtClean="0"/>
              <a:t>infographic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Understands audience</a:t>
            </a:r>
          </a:p>
          <a:p>
            <a:pPr marL="693738" lvl="1" indent="-457200"/>
            <a:r>
              <a:rPr lang="en-US" dirty="0" smtClean="0"/>
              <a:t>Anderson page 62 communication goals worksheet due with Project 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clear framework</a:t>
            </a:r>
          </a:p>
          <a:p>
            <a:pPr marL="693738" lvl="1" indent="-457200"/>
            <a:r>
              <a:rPr lang="en-US" dirty="0" smtClean="0"/>
              <a:t>Essentially, what is the data? Is it clear to everyone? What parts of the data will need explaining?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It tells a story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sz="1400" dirty="0" smtClean="0"/>
              <a:t>From Harvard Business Review (https</a:t>
            </a:r>
            <a:r>
              <a:rPr lang="en-US" sz="1400" dirty="0"/>
              <a:t>://</a:t>
            </a:r>
            <a:r>
              <a:rPr lang="en-US" sz="1400" dirty="0" err="1"/>
              <a:t>hbr.org</a:t>
            </a:r>
            <a:r>
              <a:rPr lang="en-US" sz="1400" dirty="0"/>
              <a:t>/2013/04/the-three-elements-of-</a:t>
            </a:r>
            <a:r>
              <a:rPr lang="en-US" sz="1400" dirty="0" err="1" smtClean="0"/>
              <a:t>successf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3399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 good story?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1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a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 to the situation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series of events involving tension or conflict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Resolution</a:t>
            </a:r>
          </a:p>
        </p:txBody>
      </p:sp>
    </p:spTree>
    <p:extLst>
      <p:ext uri="{BB962C8B-B14F-4D97-AF65-F5344CB8AC3E}">
        <p14:creationId xmlns:p14="http://schemas.microsoft.com/office/powerpoint/2010/main" val="281591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Storytelling with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</a:t>
            </a:r>
            <a:r>
              <a:rPr lang="en-US" dirty="0" smtClean="0">
                <a:hlinkClick r:id="rId2"/>
              </a:rPr>
              <a:t>hVimVzgtD6w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4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First Start With Narrative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i="1" dirty="0"/>
              <a:t>N</a:t>
            </a:r>
            <a:r>
              <a:rPr lang="en-US" i="1" dirty="0" smtClean="0"/>
              <a:t>arrative </a:t>
            </a:r>
            <a:r>
              <a:rPr lang="en-US" dirty="0" smtClean="0"/>
              <a:t>is defined as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“</a:t>
            </a:r>
            <a:r>
              <a:rPr lang="en-US" dirty="0"/>
              <a:t>an account of a series of events, facts, etc., given in order and with the establishing of </a:t>
            </a:r>
            <a:r>
              <a:rPr lang="en-US" b="1" dirty="0"/>
              <a:t>connections</a:t>
            </a:r>
            <a:r>
              <a:rPr lang="en-US" dirty="0"/>
              <a:t> between them.”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3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792" y="244158"/>
            <a:ext cx="4677807" cy="653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52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541" y="0"/>
            <a:ext cx="4477604" cy="671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 Strategies for Storytelling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 – Used to convey emotion</a:t>
            </a:r>
          </a:p>
          <a:p>
            <a:r>
              <a:rPr lang="en-US" dirty="0" smtClean="0"/>
              <a:t>Repetition </a:t>
            </a:r>
          </a:p>
          <a:p>
            <a:r>
              <a:rPr lang="en-US" dirty="0" smtClean="0"/>
              <a:t>Proximity (Gestalt Psychology)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098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314</TotalTime>
  <Words>224</Words>
  <Application>Microsoft Macintosh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Capital</vt:lpstr>
      <vt:lpstr>Storytelling with Data </vt:lpstr>
      <vt:lpstr>Three elements to a successful infographic</vt:lpstr>
      <vt:lpstr>What makes a good story?</vt:lpstr>
      <vt:lpstr>Parts of a Story</vt:lpstr>
      <vt:lpstr>Storytelling with data</vt:lpstr>
      <vt:lpstr>Let’s First Start With Narrative</vt:lpstr>
      <vt:lpstr>PowerPoint Presentation</vt:lpstr>
      <vt:lpstr>PowerPoint Presentation</vt:lpstr>
      <vt:lpstr>Visual Strategies for Storytelling</vt:lpstr>
      <vt:lpstr>What is the story that your data tells?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Storytelling in Visualizations </dc:title>
  <dc:creator>Christopher Lam</dc:creator>
  <cp:lastModifiedBy>Christopher Lam</cp:lastModifiedBy>
  <cp:revision>17</cp:revision>
  <dcterms:created xsi:type="dcterms:W3CDTF">2015-10-09T20:37:28Z</dcterms:created>
  <dcterms:modified xsi:type="dcterms:W3CDTF">2015-10-12T19:45:19Z</dcterms:modified>
</cp:coreProperties>
</file>