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Semester Review and 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5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“reflection enables us to evaluate experience, learn from mistakes, repeat successes, revise, and plan</a:t>
            </a:r>
            <a:r>
              <a:rPr lang="en-US" dirty="0" smtClean="0"/>
              <a:t>.” –Dr. Sherry Swain</a:t>
            </a:r>
          </a:p>
          <a:p>
            <a:r>
              <a:rPr lang="en-US" dirty="0" smtClean="0"/>
              <a:t>Reflection can, in it of itself, create knowledge </a:t>
            </a:r>
          </a:p>
          <a:p>
            <a:r>
              <a:rPr lang="en-US" dirty="0" smtClean="0"/>
              <a:t>More often, reflection is helpful to remind us what we’ve already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9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84747"/>
            <a:ext cx="10018713" cy="1175085"/>
          </a:xfrm>
        </p:spPr>
        <p:txBody>
          <a:bodyPr/>
          <a:lstStyle/>
          <a:p>
            <a:r>
              <a:rPr lang="en-US" dirty="0" smtClean="0"/>
              <a:t>Reflection in your education…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267326"/>
            <a:ext cx="10210385" cy="4523875"/>
          </a:xfrm>
        </p:spPr>
        <p:txBody>
          <a:bodyPr>
            <a:normAutofit/>
          </a:bodyPr>
          <a:lstStyle/>
          <a:p>
            <a:r>
              <a:rPr lang="en-US" dirty="0" smtClean="0"/>
              <a:t>I am not naïve: I know that, for many of you, this is not your major. This class is not your first priority, etc. </a:t>
            </a:r>
          </a:p>
          <a:p>
            <a:r>
              <a:rPr lang="en-US" dirty="0" smtClean="0"/>
              <a:t>But, that does not mean there is isn’t value in what we’ve done in this course, or any course you’ve taken for that matter</a:t>
            </a:r>
          </a:p>
        </p:txBody>
      </p:sp>
    </p:spTree>
    <p:extLst>
      <p:ext uri="{BB962C8B-B14F-4D97-AF65-F5344CB8AC3E}">
        <p14:creationId xmlns:p14="http://schemas.microsoft.com/office/powerpoint/2010/main" val="136001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6410"/>
            <a:ext cx="10018713" cy="1175085"/>
          </a:xfrm>
        </p:spPr>
        <p:txBody>
          <a:bodyPr/>
          <a:lstStyle/>
          <a:p>
            <a:r>
              <a:rPr lang="en-US" dirty="0" smtClean="0"/>
              <a:t>Reflection in my education…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7348"/>
            <a:ext cx="10370806" cy="5454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simple examples of “life-changing” (at least paradigm-shifting) discoveries from courses I wasn’t thrilled about but took the time to reflect on:</a:t>
            </a:r>
          </a:p>
          <a:p>
            <a:pPr lvl="1"/>
            <a:r>
              <a:rPr lang="en-US" b="1" dirty="0" smtClean="0"/>
              <a:t>Computer Science 1 (high school): </a:t>
            </a:r>
            <a:r>
              <a:rPr lang="en-US" dirty="0" smtClean="0"/>
              <a:t>“Some of you will probably be too </a:t>
            </a:r>
            <a:r>
              <a:rPr lang="en-US" dirty="0" err="1" smtClean="0"/>
              <a:t>stooopid</a:t>
            </a:r>
            <a:r>
              <a:rPr lang="en-US" dirty="0" smtClean="0"/>
              <a:t> to pass this class”</a:t>
            </a:r>
            <a:endParaRPr lang="en-US" b="1" dirty="0" smtClean="0"/>
          </a:p>
          <a:p>
            <a:pPr lvl="1"/>
            <a:r>
              <a:rPr lang="en-US" b="1" dirty="0" smtClean="0"/>
              <a:t>U.S. History 1861-present (undergrad): </a:t>
            </a:r>
            <a:r>
              <a:rPr lang="en-US" dirty="0" smtClean="0"/>
              <a:t>“History is a collection of stories and will always be influenced by the person who is telling the story”</a:t>
            </a:r>
          </a:p>
          <a:p>
            <a:pPr lvl="1"/>
            <a:r>
              <a:rPr lang="en-US" b="1" dirty="0" smtClean="0"/>
              <a:t>Research Methods 1 (</a:t>
            </a:r>
            <a:r>
              <a:rPr lang="en-US" b="1" dirty="0" err="1" smtClean="0"/>
              <a:t>phD</a:t>
            </a:r>
            <a:r>
              <a:rPr lang="en-US" b="1" dirty="0" smtClean="0"/>
              <a:t>): </a:t>
            </a:r>
            <a:r>
              <a:rPr lang="en-US" dirty="0" smtClean="0"/>
              <a:t>“Your not always going to have ‘world-changing’ results, that doesn’t mean you haven’t created or contributed to knowledge”</a:t>
            </a:r>
          </a:p>
          <a:p>
            <a:pPr lvl="1"/>
            <a:r>
              <a:rPr lang="en-US" b="1" dirty="0" smtClean="0"/>
              <a:t>Technical Writing 1 (Masters): </a:t>
            </a:r>
            <a:r>
              <a:rPr lang="en-US" dirty="0" smtClean="0"/>
              <a:t>“Writing to impress is dumb. Write for comprehension.”</a:t>
            </a:r>
          </a:p>
          <a:p>
            <a:pPr lvl="1"/>
            <a:r>
              <a:rPr lang="en-US" b="1" dirty="0" smtClean="0"/>
              <a:t>Document Design (Masters): </a:t>
            </a:r>
            <a:r>
              <a:rPr lang="en-US" dirty="0" smtClean="0"/>
              <a:t>“I’m sure there’s psychological reasons why this is true, but removing both horizontal and vertical lines from tables makes them way more awesome”</a:t>
            </a:r>
          </a:p>
          <a:p>
            <a:pPr lvl="1"/>
            <a:r>
              <a:rPr lang="en-US" b="1" dirty="0" smtClean="0"/>
              <a:t>Instructional Design (Masters): </a:t>
            </a:r>
            <a:r>
              <a:rPr lang="en-US" dirty="0" smtClean="0"/>
              <a:t>“More is not always better. Be smart with media and don’t overload your user.”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320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in my life, reflection has helped: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45105"/>
            <a:ext cx="10018713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the way I </a:t>
            </a:r>
            <a:r>
              <a:rPr lang="en-US" b="1" dirty="0" smtClean="0"/>
              <a:t>work</a:t>
            </a:r>
            <a:r>
              <a:rPr lang="en-US" dirty="0" smtClean="0"/>
              <a:t> (e.g., designing tables; writing for audiences;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the way I </a:t>
            </a:r>
            <a:r>
              <a:rPr lang="en-US" b="1" dirty="0" smtClean="0"/>
              <a:t>think</a:t>
            </a:r>
            <a:r>
              <a:rPr lang="en-US" dirty="0" smtClean="0"/>
              <a:t> (e.g., empathy over apathy)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53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29127"/>
            <a:ext cx="9953710" cy="1415715"/>
          </a:xfrm>
        </p:spPr>
        <p:txBody>
          <a:bodyPr/>
          <a:lstStyle/>
          <a:p>
            <a:r>
              <a:rPr lang="en-US" dirty="0"/>
              <a:t>Built a knowledge base for UNT Freshman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73179"/>
            <a:ext cx="10194342" cy="450783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Understand and write for a specific audience </a:t>
            </a:r>
          </a:p>
          <a:p>
            <a:r>
              <a:rPr lang="en-US" dirty="0" smtClean="0"/>
              <a:t>Interview and learn more about your audience</a:t>
            </a:r>
          </a:p>
          <a:p>
            <a:r>
              <a:rPr lang="en-US" dirty="0" smtClean="0"/>
              <a:t>Plan and organize a website with a pretty large amount of information (card sort, site maps, wireframes)</a:t>
            </a:r>
          </a:p>
          <a:p>
            <a:r>
              <a:rPr lang="en-US" dirty="0" smtClean="0"/>
              <a:t>Write articles that were structured and easy to understand</a:t>
            </a:r>
          </a:p>
          <a:p>
            <a:r>
              <a:rPr lang="en-US" dirty="0" smtClean="0"/>
              <a:t>Learn a new software or framework for building the website</a:t>
            </a:r>
          </a:p>
          <a:p>
            <a:r>
              <a:rPr lang="en-US" dirty="0" smtClean="0"/>
              <a:t>Successfully or unsuccessfully work in teams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smtClean="0"/>
              <a:t>Reflect: </a:t>
            </a:r>
            <a:r>
              <a:rPr lang="en-US" dirty="0" smtClean="0"/>
              <a:t>Think back and record 1-3 lessons you learned. How will you apply this to future work or ways of thinking</a:t>
            </a:r>
            <a:r>
              <a:rPr lang="en-US" dirty="0"/>
              <a:t>? What did this project teach you about yourself?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13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0790"/>
            <a:ext cx="10018713" cy="1752599"/>
          </a:xfrm>
        </p:spPr>
        <p:txBody>
          <a:bodyPr/>
          <a:lstStyle/>
          <a:p>
            <a:r>
              <a:rPr lang="en-US" dirty="0" smtClean="0"/>
              <a:t>Designed and Created an Infographic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3389"/>
            <a:ext cx="10258511" cy="373781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Tell stories using data</a:t>
            </a:r>
          </a:p>
          <a:p>
            <a:r>
              <a:rPr lang="en-US" dirty="0" smtClean="0"/>
              <a:t>Use a variety of graphics for specific types of data (e.g., pie graph, line graph, bar chart, etc.)</a:t>
            </a:r>
          </a:p>
          <a:p>
            <a:r>
              <a:rPr lang="en-US" dirty="0" smtClean="0"/>
              <a:t>Apply CRAP principles of visual design</a:t>
            </a:r>
          </a:p>
          <a:p>
            <a:r>
              <a:rPr lang="en-US" dirty="0" smtClean="0"/>
              <a:t>Learn or hone skills of a new piece of software</a:t>
            </a:r>
          </a:p>
          <a:p>
            <a:pPr marL="0" lvl="1" indent="0">
              <a:buNone/>
            </a:pPr>
            <a:endParaRPr lang="en-US" b="1" dirty="0" smtClean="0"/>
          </a:p>
          <a:p>
            <a:r>
              <a:rPr lang="en-US" b="1" dirty="0" smtClean="0"/>
              <a:t>Reflect</a:t>
            </a:r>
            <a:r>
              <a:rPr lang="en-US" b="1" dirty="0"/>
              <a:t>: </a:t>
            </a:r>
            <a:r>
              <a:rPr lang="en-US" dirty="0"/>
              <a:t>Think back and record 1-3 lessons you learned. How will you apply this to future work or ways of thinking</a:t>
            </a:r>
            <a:r>
              <a:rPr lang="en-US" dirty="0"/>
              <a:t>? What did this project teach you about yourself?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1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a Video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33863"/>
            <a:ext cx="10258511" cy="4191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Learned and applied ‘best practices’ for creating video tutorials</a:t>
            </a:r>
          </a:p>
          <a:p>
            <a:r>
              <a:rPr lang="en-US" dirty="0" smtClean="0"/>
              <a:t>Learned and applied principles of Mayer’s CTML </a:t>
            </a:r>
          </a:p>
          <a:p>
            <a:r>
              <a:rPr lang="en-US" dirty="0" smtClean="0"/>
              <a:t>Write and record a scripted tutorial for a specific audience</a:t>
            </a:r>
          </a:p>
          <a:p>
            <a:r>
              <a:rPr lang="en-US" dirty="0" smtClean="0"/>
              <a:t>Learn or hone skills on video editing software</a:t>
            </a:r>
          </a:p>
          <a:p>
            <a:r>
              <a:rPr lang="en-US" dirty="0" smtClean="0"/>
              <a:t>Work successfully or unsuccessfully in teams </a:t>
            </a:r>
          </a:p>
          <a:p>
            <a:endParaRPr lang="en-US" dirty="0"/>
          </a:p>
          <a:p>
            <a:r>
              <a:rPr lang="en-US" b="1" dirty="0"/>
              <a:t>Reflect: </a:t>
            </a:r>
            <a:r>
              <a:rPr lang="en-US" dirty="0"/>
              <a:t>Think back and record 1-3 lessons you learned. How will you apply this to future work or ways of thinking</a:t>
            </a:r>
            <a:r>
              <a:rPr lang="en-US" dirty="0"/>
              <a:t>? What did this project teach you about yourself?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 on your own work this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else </a:t>
            </a:r>
            <a:r>
              <a:rPr lang="en-US" dirty="0" smtClean="0"/>
              <a:t>have you learned about yourself this semester? How can this information help shape the way you work or think?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54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</TotalTime>
  <Words>558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Arial</vt:lpstr>
      <vt:lpstr>Parallax</vt:lpstr>
      <vt:lpstr>Semester Review and Reflection</vt:lpstr>
      <vt:lpstr>Value of Reflection</vt:lpstr>
      <vt:lpstr>Reflection in your education…</vt:lpstr>
      <vt:lpstr>Reflection in my education…</vt:lpstr>
      <vt:lpstr>So, in my life, reflection has helped:</vt:lpstr>
      <vt:lpstr>Built a knowledge base for UNT Freshman</vt:lpstr>
      <vt:lpstr>Designed and Created an Infographic</vt:lpstr>
      <vt:lpstr>Created a Video Tutorial</vt:lpstr>
      <vt:lpstr>Reflect on your own work this semester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Review and Reflection</dc:title>
  <dc:creator>Microsoft Office User</dc:creator>
  <cp:lastModifiedBy>Microsoft Office User</cp:lastModifiedBy>
  <cp:revision>9</cp:revision>
  <dcterms:created xsi:type="dcterms:W3CDTF">2015-11-16T16:06:39Z</dcterms:created>
  <dcterms:modified xsi:type="dcterms:W3CDTF">2015-11-16T20:15:45Z</dcterms:modified>
</cp:coreProperties>
</file>