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b.iu.edu/d/awws" TargetMode="External"/><Relationship Id="rId4" Type="http://schemas.openxmlformats.org/officeDocument/2006/relationships/hyperlink" Target="http://windows.microsoft.com/en-us/windows-8/skype-video-call" TargetMode="External"/><Relationship Id="rId5" Type="http://schemas.openxmlformats.org/officeDocument/2006/relationships/hyperlink" Target="http://windows.microsoft.com/en-us/windows-8/mail-app-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b.iu.edu/d/awx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lrecipes.com/recipe/244198/baked-apple-roses/?internalSource=staff%20pick&amp;referringContentType=home%20page" TargetMode="External"/><Relationship Id="rId3" Type="http://schemas.openxmlformats.org/officeDocument/2006/relationships/hyperlink" Target="http://allrecipes.com/recipe/232908/chef-johns-meatless-meatballs/?internalSource=staff%20pick&amp;referringContentType=home%20p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Topic-based Authoring/ Technology Options for Building a Knowledge Base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9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should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type of article you have in your Knowledge base, come up with a specific structure.</a:t>
            </a:r>
          </a:p>
          <a:p>
            <a:r>
              <a:rPr lang="en-US" dirty="0" smtClean="0"/>
              <a:t>At a minimum, there must be at least 3 structures:  task, concept, and reference. </a:t>
            </a:r>
          </a:p>
          <a:p>
            <a:r>
              <a:rPr lang="en-US" dirty="0" smtClean="0"/>
              <a:t>Use visual design to enable your structure </a:t>
            </a:r>
          </a:p>
          <a:p>
            <a:pPr lvl="1"/>
            <a:r>
              <a:rPr lang="en-US" dirty="0" smtClean="0"/>
              <a:t>Headings for each section </a:t>
            </a:r>
          </a:p>
          <a:p>
            <a:pPr lvl="1"/>
            <a:r>
              <a:rPr lang="en-US" dirty="0" smtClean="0"/>
              <a:t>Repeat visual cues (same layout, font sizing, colors, spacing) for specific articles</a:t>
            </a:r>
          </a:p>
          <a:p>
            <a:pPr lvl="1"/>
            <a:r>
              <a:rPr lang="en-US" dirty="0" smtClean="0"/>
              <a:t>User should know what they’re reading without actually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1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Wiki </a:t>
            </a:r>
          </a:p>
          <a:p>
            <a:pPr lvl="1"/>
            <a:r>
              <a:rPr lang="en-US" b="1" dirty="0" err="1" smtClean="0"/>
              <a:t>PBWorks</a:t>
            </a:r>
            <a:r>
              <a:rPr lang="en-US" b="1" dirty="0" smtClean="0"/>
              <a:t> – formerly PB wiki</a:t>
            </a:r>
          </a:p>
          <a:p>
            <a:pPr lvl="1"/>
            <a:r>
              <a:rPr lang="en-US" b="1" dirty="0" smtClean="0"/>
              <a:t>Google sites has several wiki templates. Google even has a knowledge base template.</a:t>
            </a:r>
          </a:p>
          <a:p>
            <a:pPr lvl="1"/>
            <a:r>
              <a:rPr lang="en-US" b="1" dirty="0" err="1" smtClean="0"/>
              <a:t>Wordpress</a:t>
            </a:r>
            <a:r>
              <a:rPr lang="en-US" b="1" dirty="0" smtClean="0"/>
              <a:t> is a blogging software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in from scratch HTML/CSS</a:t>
            </a:r>
            <a:r>
              <a:rPr lang="en-US" dirty="0"/>
              <a:t> </a:t>
            </a:r>
            <a:r>
              <a:rPr lang="en-US" dirty="0" smtClean="0"/>
              <a:t>(not recommended)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 WYSIWYG option (Not recommended!)</a:t>
            </a:r>
          </a:p>
          <a:p>
            <a:pPr marL="693738" lvl="1" indent="-457200"/>
            <a:r>
              <a:rPr lang="en-US" dirty="0" err="1" smtClean="0"/>
              <a:t>Wix</a:t>
            </a:r>
            <a:r>
              <a:rPr lang="en-US" dirty="0" smtClean="0"/>
              <a:t>, </a:t>
            </a:r>
            <a:r>
              <a:rPr lang="en-US" dirty="0" err="1" smtClean="0"/>
              <a:t>dreamweaver</a:t>
            </a:r>
            <a:r>
              <a:rPr lang="en-US" dirty="0" smtClean="0"/>
              <a:t>, </a:t>
            </a:r>
            <a:r>
              <a:rPr lang="en-US" dirty="0" err="1" smtClean="0"/>
              <a:t>weebly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41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Take the architecture you came up w/ from your card sort.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Attempt to categorize each major article as a task, concept, or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one article for each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Come up with structured categories and rules for each article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9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knowledge base is…</a:t>
            </a:r>
          </a:p>
          <a:p>
            <a:r>
              <a:rPr lang="en-US" dirty="0" smtClean="0"/>
              <a:t>How to conduct interviews…</a:t>
            </a:r>
          </a:p>
          <a:p>
            <a:r>
              <a:rPr lang="en-US" dirty="0" smtClean="0"/>
              <a:t>The difference between data, information, and knowledge…</a:t>
            </a:r>
          </a:p>
          <a:p>
            <a:r>
              <a:rPr lang="en-US" dirty="0" smtClean="0"/>
              <a:t>What information architecture is…</a:t>
            </a:r>
          </a:p>
          <a:p>
            <a:r>
              <a:rPr lang="en-US" dirty="0" smtClean="0"/>
              <a:t>How to write introductions and conclusions…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and beyond…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Topic-based authoring vs. Structured authoring </a:t>
            </a:r>
          </a:p>
          <a:p>
            <a:r>
              <a:rPr lang="en-US" dirty="0" smtClean="0"/>
              <a:t>Technology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Topic-based authoring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Topics that are meant to function alone, without dependence on a hierarchical structure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Users don’t read manuals front to back to operate technology. </a:t>
            </a:r>
          </a:p>
          <a:p>
            <a:r>
              <a:rPr lang="en-US" dirty="0" smtClean="0"/>
              <a:t>A shift in semantics: from documentation to articles.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Self-contained – reader can accomplish the purpose of the article without the aid of any other article.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Limited purpose – Scope and purpose is specific and limited.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Have a overarching type: task, concept, or reference</a:t>
            </a:r>
          </a:p>
          <a:p>
            <a:pPr lvl="1"/>
            <a:r>
              <a:rPr lang="en-US" dirty="0" smtClean="0"/>
              <a:t>But tasks can have both concepts and references. </a:t>
            </a:r>
          </a:p>
        </p:txBody>
      </p:sp>
    </p:spTree>
    <p:extLst>
      <p:ext uri="{BB962C8B-B14F-4D97-AF65-F5344CB8AC3E}">
        <p14:creationId xmlns:p14="http://schemas.microsoft.com/office/powerpoint/2010/main" val="310050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these TBA?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Are these self-contained?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What article type are the following (task, concept, refrence)?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://kb.iu.edu/d/</a:t>
            </a:r>
            <a:r>
              <a:rPr lang="en-US" dirty="0" smtClean="0">
                <a:hlinkClick r:id="rId2"/>
              </a:rPr>
              <a:t>awxo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https://kb.iu.edu/d/</a:t>
            </a:r>
            <a:r>
              <a:rPr lang="en-US" dirty="0" smtClean="0">
                <a:hlinkClick r:id="rId3"/>
              </a:rPr>
              <a:t>awws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http://windows.microsoft.com/en-us/windows-8/skype-video-</a:t>
            </a:r>
            <a:r>
              <a:rPr lang="en-US" dirty="0" smtClean="0">
                <a:hlinkClick r:id="rId4"/>
              </a:rPr>
              <a:t>call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http://windows.microsoft.com/en-us/windows-8/mail-app-</a:t>
            </a:r>
            <a:r>
              <a:rPr lang="en-US" dirty="0" smtClean="0">
                <a:hlinkClick r:id="rId5"/>
              </a:rPr>
              <a:t>tutorial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windows.microsoft.com</a:t>
            </a:r>
            <a:r>
              <a:rPr lang="en-US" dirty="0"/>
              <a:t>/en-us/windows-8/write-send-email</a:t>
            </a:r>
            <a:endParaRPr lang="en-US" dirty="0" smtClean="0"/>
          </a:p>
          <a:p>
            <a:pPr marL="350838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6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authoring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some examples:</a:t>
            </a:r>
          </a:p>
          <a:p>
            <a:pPr lvl="1"/>
            <a:r>
              <a:rPr lang="en-US" dirty="0">
                <a:hlinkClick r:id="rId2"/>
              </a:rPr>
              <a:t>http://allrecipes.com/recipe/244198/baked-apple-roses/?internalSource=staff%20pick&amp;referringContentType=home%</a:t>
            </a:r>
            <a:r>
              <a:rPr lang="en-US" dirty="0" smtClean="0">
                <a:hlinkClick r:id="rId2"/>
              </a:rPr>
              <a:t>20page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http://allrecipes.com/recipe/232908/chef-johns-meatless-meatballs/?internalSource=staff%20pick&amp;referringContentType=home%</a:t>
            </a:r>
            <a:r>
              <a:rPr lang="en-US" dirty="0" smtClean="0">
                <a:hlinkClick r:id="rId3"/>
              </a:rPr>
              <a:t>20page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Authoring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refers to structure based on technology (XML)</a:t>
            </a:r>
          </a:p>
          <a:p>
            <a:r>
              <a:rPr lang="en-US" dirty="0" smtClean="0"/>
              <a:t>For our course, we’ll focus on structure based on ideas</a:t>
            </a:r>
          </a:p>
          <a:p>
            <a:r>
              <a:rPr lang="en-US" dirty="0" smtClean="0"/>
              <a:t>Structured authoring, for this course, will refer to a rigid structure and set of rules for your various types of articles.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Title </a:t>
            </a:r>
          </a:p>
          <a:p>
            <a:pPr lvl="1"/>
            <a:r>
              <a:rPr lang="en-US" dirty="0" smtClean="0"/>
              <a:t>Rule: Verb phrase in audience language</a:t>
            </a:r>
          </a:p>
          <a:p>
            <a:r>
              <a:rPr lang="en-US" b="1" dirty="0" smtClean="0"/>
              <a:t>Description or Task overview</a:t>
            </a:r>
          </a:p>
          <a:p>
            <a:pPr lvl="1"/>
            <a:r>
              <a:rPr lang="en-US" dirty="0" smtClean="0"/>
              <a:t>Rule: Reader knows exactly what they’ll get by the end of the article. </a:t>
            </a:r>
          </a:p>
          <a:p>
            <a:r>
              <a:rPr lang="en-US" b="1" dirty="0" smtClean="0"/>
              <a:t>Procedure</a:t>
            </a:r>
          </a:p>
          <a:p>
            <a:pPr lvl="1"/>
            <a:r>
              <a:rPr lang="en-US" dirty="0" smtClean="0"/>
              <a:t>Rule: Numbered list outlining the procedure</a:t>
            </a:r>
          </a:p>
          <a:p>
            <a:r>
              <a:rPr lang="en-US" b="1" dirty="0" smtClean="0"/>
              <a:t>Troubleshooting section</a:t>
            </a:r>
          </a:p>
          <a:p>
            <a:r>
              <a:rPr lang="en-US" b="1" dirty="0" smtClean="0"/>
              <a:t>Additional support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support.apple.com</a:t>
            </a:r>
            <a:r>
              <a:rPr lang="en-US" dirty="0"/>
              <a:t>/kb/ph2328?locale=</a:t>
            </a:r>
            <a:r>
              <a:rPr lang="en-US" dirty="0" err="1"/>
              <a:t>en_US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368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40</TotalTime>
  <Words>613</Words>
  <Application>Microsoft Macintosh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Topic-based Authoring/ Technology Options for Building a Knowledge Base</vt:lpstr>
      <vt:lpstr>What we know</vt:lpstr>
      <vt:lpstr>Today and beyond…</vt:lpstr>
      <vt:lpstr>Topic-based authoring</vt:lpstr>
      <vt:lpstr>Characteristics of TBA</vt:lpstr>
      <vt:lpstr>Are these TBA?</vt:lpstr>
      <vt:lpstr>Structured authoring</vt:lpstr>
      <vt:lpstr>Structured Authoring</vt:lpstr>
      <vt:lpstr>Task Example</vt:lpstr>
      <vt:lpstr>So, what should you do?</vt:lpstr>
      <vt:lpstr>Technology options</vt:lpstr>
      <vt:lpstr>Now What?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Topic-based Authoring/ Technology Options for Building a Knowledge Base</dc:title>
  <dc:creator>Christopher Lam</dc:creator>
  <cp:lastModifiedBy>Christopher Lam</cp:lastModifiedBy>
  <cp:revision>5</cp:revision>
  <dcterms:created xsi:type="dcterms:W3CDTF">2015-09-21T19:25:33Z</dcterms:created>
  <dcterms:modified xsi:type="dcterms:W3CDTF">2015-09-21T20:13:37Z</dcterms:modified>
</cp:coreProperties>
</file>