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8" r:id="rId4"/>
    <p:sldId id="270" r:id="rId5"/>
    <p:sldId id="287" r:id="rId6"/>
    <p:sldId id="289" r:id="rId7"/>
    <p:sldId id="290" r:id="rId8"/>
    <p:sldId id="271" r:id="rId9"/>
    <p:sldId id="282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an Empirical Report: The </a:t>
            </a:r>
            <a:r>
              <a:rPr lang="en-US" dirty="0" err="1" smtClean="0"/>
              <a:t>IMRaD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methods section like a recipe. It should include enough detail so that another researcher could replicate the study.</a:t>
            </a:r>
          </a:p>
          <a:p>
            <a:pPr lvl="1"/>
            <a:r>
              <a:rPr lang="en-US" dirty="0" smtClean="0"/>
              <a:t>Data sources/participants</a:t>
            </a:r>
          </a:p>
          <a:p>
            <a:pPr lvl="1"/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Measures and/or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3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of these as an objective report of the results. This section should NOT interject any personal opinions or theories.</a:t>
            </a:r>
          </a:p>
          <a:p>
            <a:r>
              <a:rPr lang="en-US" dirty="0" smtClean="0"/>
              <a:t>Usually present descriptive results first (demographic information; mean, median, mode, etc.)</a:t>
            </a:r>
          </a:p>
          <a:p>
            <a:r>
              <a:rPr lang="en-US" dirty="0" smtClean="0"/>
              <a:t>Then present results related to each research question or hypothesis </a:t>
            </a:r>
          </a:p>
          <a:p>
            <a:r>
              <a:rPr lang="en-US" dirty="0" smtClean="0"/>
              <a:t>May also present secondary or exploratory results</a:t>
            </a:r>
          </a:p>
          <a:p>
            <a:r>
              <a:rPr lang="en-US" dirty="0" smtClean="0"/>
              <a:t>Use statistical terminology and refer to graphical elements to depict findings clearly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5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nothing more dependent on writing than research. 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CHRISLAM138 to 22333</a:t>
            </a:r>
          </a:p>
        </p:txBody>
      </p:sp>
    </p:spTree>
    <p:extLst>
      <p:ext uri="{BB962C8B-B14F-4D97-AF65-F5344CB8AC3E}">
        <p14:creationId xmlns:p14="http://schemas.microsoft.com/office/powerpoint/2010/main" val="8238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Introduction</a:t>
            </a:r>
            <a:r>
              <a:rPr lang="en-US" dirty="0" smtClean="0"/>
              <a:t> </a:t>
            </a:r>
            <a:r>
              <a:rPr lang="en-US" dirty="0"/>
              <a:t>- Why was the study undertaken? What was the research question, the tested </a:t>
            </a:r>
            <a:r>
              <a:rPr lang="en-US" dirty="0" smtClean="0"/>
              <a:t>hypothesis, </a:t>
            </a:r>
            <a:r>
              <a:rPr lang="en-US" dirty="0"/>
              <a:t>or the purpose of the research?</a:t>
            </a:r>
            <a:endParaRPr lang="en-US" dirty="0" smtClean="0"/>
          </a:p>
          <a:p>
            <a:r>
              <a:rPr lang="en-US" b="1" dirty="0" smtClean="0"/>
              <a:t>Methods</a:t>
            </a:r>
            <a:r>
              <a:rPr lang="en-US" dirty="0" smtClean="0"/>
              <a:t> - </a:t>
            </a:r>
            <a:r>
              <a:rPr lang="en-US" dirty="0"/>
              <a:t>When, where, and how was the study done? What materials were used or who was included in the study groups (patients, etc.)?</a:t>
            </a:r>
            <a:endParaRPr lang="en-US" dirty="0" smtClean="0"/>
          </a:p>
          <a:p>
            <a:r>
              <a:rPr lang="en-US" b="1" dirty="0" smtClean="0"/>
              <a:t>Results</a:t>
            </a:r>
            <a:r>
              <a:rPr lang="en-US" dirty="0" smtClean="0"/>
              <a:t> - What </a:t>
            </a:r>
            <a:r>
              <a:rPr lang="en-US" dirty="0"/>
              <a:t>answer was found to the research question; what did the study find? Was the tested hypothesis true?</a:t>
            </a:r>
            <a:endParaRPr lang="en-US" dirty="0" smtClean="0"/>
          </a:p>
          <a:p>
            <a:r>
              <a:rPr lang="en-US" b="1" dirty="0" smtClean="0"/>
              <a:t>Discussions</a:t>
            </a:r>
            <a:r>
              <a:rPr lang="en-US" dirty="0" smtClean="0"/>
              <a:t> - </a:t>
            </a:r>
            <a:r>
              <a:rPr lang="en-US" dirty="0"/>
              <a:t>What might the answer imply and why does it matter? How does it fit in with what other researchers have found? What are the perspectives for future research?</a:t>
            </a:r>
          </a:p>
        </p:txBody>
      </p:sp>
    </p:spTree>
    <p:extLst>
      <p:ext uri="{BB962C8B-B14F-4D97-AF65-F5344CB8AC3E}">
        <p14:creationId xmlns:p14="http://schemas.microsoft.com/office/powerpoint/2010/main" val="5413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Usability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26058"/>
            <a:ext cx="7894567" cy="46233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Provide all pertinent details for readers in a hurry </a:t>
            </a:r>
          </a:p>
          <a:p>
            <a:pPr marL="0" indent="0">
              <a:buNone/>
            </a:pPr>
            <a:r>
              <a:rPr lang="en-US" b="1" dirty="0" smtClean="0"/>
              <a:t>Audience: </a:t>
            </a:r>
            <a:r>
              <a:rPr lang="en-US" dirty="0" smtClean="0"/>
              <a:t>Managers or other key decision makers </a:t>
            </a:r>
          </a:p>
          <a:p>
            <a:pPr marL="0" indent="0">
              <a:buNone/>
            </a:pPr>
            <a:r>
              <a:rPr lang="en-US" b="1" dirty="0" smtClean="0"/>
              <a:t>Length: </a:t>
            </a:r>
            <a:r>
              <a:rPr lang="en-US" dirty="0" smtClean="0"/>
              <a:t>1-2 pages</a:t>
            </a:r>
          </a:p>
          <a:p>
            <a:pPr marL="0" indent="0">
              <a:buNone/>
            </a:pPr>
            <a:r>
              <a:rPr lang="en-US" b="1" dirty="0" smtClean="0"/>
              <a:t>What to include: </a:t>
            </a:r>
          </a:p>
          <a:p>
            <a:r>
              <a:rPr lang="en-US" dirty="0"/>
              <a:t>A brief description of the object of evaluation 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brief description of the purpose of the evaluation 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brief description of the evaluation method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2-4 most important positive findings and the 2-4 most important usability problems </a:t>
            </a:r>
            <a:endParaRPr lang="en-US" dirty="0" smtClean="0"/>
          </a:p>
          <a:p>
            <a:r>
              <a:rPr lang="en-US" dirty="0" smtClean="0"/>
              <a:t>General </a:t>
            </a:r>
            <a:r>
              <a:rPr lang="en-US" dirty="0"/>
              <a:t>recommendations based on the findings, for example improved quality </a:t>
            </a:r>
            <a:r>
              <a:rPr lang="en-US" dirty="0" smtClean="0"/>
              <a:t>assurance </a:t>
            </a:r>
            <a:r>
              <a:rPr lang="en-US" dirty="0"/>
              <a:t>(optional).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1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92" y="-133565"/>
            <a:ext cx="5775631" cy="8173247"/>
          </a:xfrm>
        </p:spPr>
      </p:pic>
    </p:spTree>
    <p:extLst>
      <p:ext uri="{BB962C8B-B14F-4D97-AF65-F5344CB8AC3E}">
        <p14:creationId xmlns:p14="http://schemas.microsoft.com/office/powerpoint/2010/main" val="11333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335694"/>
            <a:ext cx="7345362" cy="13398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6" y="1899359"/>
            <a:ext cx="7901156" cy="4658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Provide </a:t>
            </a:r>
            <a:r>
              <a:rPr lang="en-US" dirty="0" smtClean="0"/>
              <a:t>context for the </a:t>
            </a:r>
            <a:r>
              <a:rPr lang="en-US" dirty="0" smtClean="0"/>
              <a:t>research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utline the topic, condition, problem</a:t>
            </a:r>
          </a:p>
          <a:p>
            <a:pPr lvl="2"/>
            <a:r>
              <a:rPr lang="en-US" b="1" dirty="0" smtClean="0"/>
              <a:t>Topic</a:t>
            </a:r>
            <a:r>
              <a:rPr lang="en-US" dirty="0" smtClean="0"/>
              <a:t>: Technology in the classroom</a:t>
            </a:r>
          </a:p>
          <a:p>
            <a:pPr lvl="2"/>
            <a:r>
              <a:rPr lang="en-US" b="1" dirty="0" smtClean="0"/>
              <a:t>Condition</a:t>
            </a:r>
            <a:r>
              <a:rPr lang="en-US" dirty="0" smtClean="0"/>
              <a:t>: Technology is advancing at a rapid rate</a:t>
            </a:r>
          </a:p>
          <a:p>
            <a:pPr lvl="2"/>
            <a:r>
              <a:rPr lang="en-US" b="1" dirty="0" smtClean="0"/>
              <a:t>Problem</a:t>
            </a:r>
            <a:r>
              <a:rPr lang="en-US" dirty="0" smtClean="0"/>
              <a:t>: Even with advancements of technology, we aren’t integrating new technology into our classrooms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significance </a:t>
            </a:r>
          </a:p>
          <a:p>
            <a:pPr lvl="1"/>
            <a:r>
              <a:rPr lang="en-US" dirty="0" smtClean="0"/>
              <a:t>Why is it important that we study this problem?</a:t>
            </a:r>
          </a:p>
          <a:p>
            <a:pPr lvl="1"/>
            <a:r>
              <a:rPr lang="en-US" dirty="0" smtClean="0"/>
              <a:t>Why is it important for the organization or other stakeholders?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Provide specific objectives of the study</a:t>
            </a:r>
          </a:p>
          <a:p>
            <a:pPr lvl="1"/>
            <a:r>
              <a:rPr lang="en-US" dirty="0" smtClean="0"/>
              <a:t>What are goals of the research study?</a:t>
            </a:r>
          </a:p>
          <a:p>
            <a:pPr marL="35083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4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CHRISLAM138 to 22333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199</TotalTime>
  <Words>426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Brush Script MT</vt:lpstr>
      <vt:lpstr>Calisto MT</vt:lpstr>
      <vt:lpstr>Arial</vt:lpstr>
      <vt:lpstr>Capital</vt:lpstr>
      <vt:lpstr>Writing an Empirical Report: The IMRaD Structure</vt:lpstr>
      <vt:lpstr>The value of writing</vt:lpstr>
      <vt:lpstr>POLL</vt:lpstr>
      <vt:lpstr>IMRaD</vt:lpstr>
      <vt:lpstr>Structure of a Usability Report</vt:lpstr>
      <vt:lpstr>Executive Summary</vt:lpstr>
      <vt:lpstr>PowerPoint Presentation</vt:lpstr>
      <vt:lpstr>Introduction</vt:lpstr>
      <vt:lpstr>POLL</vt:lpstr>
      <vt:lpstr>Method</vt:lpstr>
      <vt:lpstr>Results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IMRaD Structure</dc:title>
  <dc:creator>Chris</dc:creator>
  <cp:lastModifiedBy>Lam, Chris</cp:lastModifiedBy>
  <cp:revision>34</cp:revision>
  <dcterms:created xsi:type="dcterms:W3CDTF">2013-10-30T15:15:52Z</dcterms:created>
  <dcterms:modified xsi:type="dcterms:W3CDTF">2015-11-11T19:29:12Z</dcterms:modified>
</cp:coreProperties>
</file>