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9" r:id="rId5"/>
    <p:sldId id="260" r:id="rId6"/>
    <p:sldId id="26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1" r:id="rId16"/>
    <p:sldId id="263" r:id="rId17"/>
    <p:sldId id="270" r:id="rId18"/>
    <p:sldId id="274" r:id="rId19"/>
    <p:sldId id="275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665"/>
  </p:normalViewPr>
  <p:slideViewPr>
    <p:cSldViewPr snapToGrid="0" snapToObjects="1">
      <p:cViewPr varScale="1">
        <p:scale>
          <a:sx n="98" d="100"/>
          <a:sy n="98" d="100"/>
        </p:scale>
        <p:origin x="184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6" y="244158"/>
            <a:ext cx="5894333" cy="64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Nothing on the page should be placed on the page arbitrarily (nothing!)</a:t>
            </a:r>
          </a:p>
          <a:p>
            <a:r>
              <a:rPr lang="en-US" dirty="0" smtClean="0"/>
              <a:t>Every element should have some visual connection with another element on the page</a:t>
            </a:r>
          </a:p>
          <a:p>
            <a:r>
              <a:rPr lang="en-US" dirty="0" smtClean="0"/>
              <a:t>Strong lines can make it easier for a user to scan a document</a:t>
            </a:r>
          </a:p>
          <a:p>
            <a:r>
              <a:rPr lang="en-US" dirty="0" smtClean="0"/>
              <a:t>Good alignment often described as “clean”</a:t>
            </a:r>
          </a:p>
          <a:p>
            <a:r>
              <a:rPr lang="en-US" dirty="0" smtClean="0"/>
              <a:t>Alignment, like proximity, also has an impact 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8800"/>
            <a:ext cx="35814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57400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Repeat visual elements of the design throughout the piece. </a:t>
            </a:r>
          </a:p>
          <a:p>
            <a:r>
              <a:rPr lang="en-US" dirty="0" smtClean="0"/>
              <a:t>Color, shape, texture, spatial relationships, line thickness, sizes, etc. </a:t>
            </a:r>
          </a:p>
          <a:p>
            <a:r>
              <a:rPr lang="en-US" dirty="0" smtClean="0"/>
              <a:t>Repetition helps develop organization and strengthens unity</a:t>
            </a:r>
          </a:p>
          <a:p>
            <a:r>
              <a:rPr lang="en-US" dirty="0" smtClean="0"/>
              <a:t>Common repeated elements: headers and sub-heads; color; images or logos; spacing</a:t>
            </a:r>
          </a:p>
          <a:p>
            <a:r>
              <a:rPr lang="en-US" dirty="0" smtClean="0"/>
              <a:t>Especially important in longer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7" y="1524000"/>
            <a:ext cx="4779193" cy="498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32" y="1524000"/>
            <a:ext cx="48948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elements that are different appear </a:t>
            </a:r>
            <a:r>
              <a:rPr lang="en-US" i="1" dirty="0" smtClean="0"/>
              <a:t>very </a:t>
            </a:r>
            <a:r>
              <a:rPr lang="en-US" dirty="0" smtClean="0"/>
              <a:t>different. </a:t>
            </a:r>
          </a:p>
          <a:p>
            <a:r>
              <a:rPr lang="en-US" dirty="0" smtClean="0"/>
              <a:t>Making elements only </a:t>
            </a:r>
            <a:r>
              <a:rPr lang="en-US" i="1" dirty="0" smtClean="0"/>
              <a:t>slightly </a:t>
            </a:r>
            <a:r>
              <a:rPr lang="en-US" dirty="0" smtClean="0"/>
              <a:t>different will only confuse the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83" y="1392053"/>
            <a:ext cx="3982388" cy="53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48" y="4132818"/>
            <a:ext cx="4454251" cy="239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51" y="1377298"/>
            <a:ext cx="4645147" cy="24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</a:t>
            </a:r>
            <a:endParaRPr lang="en-US" dirty="0"/>
          </a:p>
        </p:txBody>
      </p:sp>
      <p:pic>
        <p:nvPicPr>
          <p:cNvPr id="4" name="Picture 3" descr="contrast_example_b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7" y="971826"/>
            <a:ext cx="5830203" cy="75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Headers- Better</a:t>
            </a:r>
            <a:endParaRPr lang="en-US" dirty="0"/>
          </a:p>
        </p:txBody>
      </p:sp>
      <p:pic>
        <p:nvPicPr>
          <p:cNvPr id="4" name="Picture 3" descr="contast_be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3" y="960782"/>
            <a:ext cx="5885420" cy="76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67989"/>
            <a:ext cx="7708311" cy="4197532"/>
          </a:xfrm>
        </p:spPr>
        <p:txBody>
          <a:bodyPr>
            <a:normAutofit/>
          </a:bodyPr>
          <a:lstStyle/>
          <a:p>
            <a:r>
              <a:rPr lang="en-US" dirty="0" smtClean="0"/>
              <a:t>Project 1- Knowledge Base </a:t>
            </a:r>
          </a:p>
          <a:p>
            <a:pPr lvl="1"/>
            <a:r>
              <a:rPr lang="en-US" dirty="0" smtClean="0"/>
              <a:t>Interviewing and constructing audience profiles</a:t>
            </a:r>
          </a:p>
          <a:p>
            <a:pPr lvl="1"/>
            <a:r>
              <a:rPr lang="en-US" dirty="0" smtClean="0"/>
              <a:t>Differentiating data from information and knowledge</a:t>
            </a:r>
          </a:p>
          <a:p>
            <a:pPr lvl="1"/>
            <a:r>
              <a:rPr lang="en-US" dirty="0" smtClean="0"/>
              <a:t>Organizing content (information architecture)</a:t>
            </a:r>
          </a:p>
          <a:p>
            <a:pPr lvl="1"/>
            <a:r>
              <a:rPr lang="en-US" dirty="0" smtClean="0"/>
              <a:t>Structuring content (information design)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261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Redesign the document posted on the course website using the PARC method</a:t>
            </a:r>
          </a:p>
          <a:p>
            <a:r>
              <a:rPr lang="en-US" dirty="0" smtClean="0"/>
              <a:t>Be systematic, don’t just start bolding, underlining, etc. Instead, start with information inventory.</a:t>
            </a:r>
          </a:p>
          <a:p>
            <a:r>
              <a:rPr lang="en-US" dirty="0" smtClean="0"/>
              <a:t>Upload to Blackboard before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615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design now and not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tied closely with design. Content is always the first thing a communicator should be concerned with. </a:t>
            </a:r>
          </a:p>
          <a:p>
            <a:r>
              <a:rPr lang="en-US" dirty="0" smtClean="0"/>
              <a:t>Thinking and persuading should happen before you decide on design</a:t>
            </a:r>
          </a:p>
          <a:p>
            <a:r>
              <a:rPr lang="en-US" dirty="0" smtClean="0"/>
              <a:t>Design makes good writing better and persuasive communication even more persuasive</a:t>
            </a:r>
          </a:p>
        </p:txBody>
      </p:sp>
    </p:spTree>
    <p:extLst>
      <p:ext uri="{BB962C8B-B14F-4D97-AF65-F5344CB8AC3E}">
        <p14:creationId xmlns:p14="http://schemas.microsoft.com/office/powerpoint/2010/main" val="15999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design so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Intimately tied with decision making</a:t>
            </a:r>
          </a:p>
          <a:p>
            <a:r>
              <a:rPr lang="en-US" dirty="0" smtClean="0"/>
              <a:t>Impacts perceptions well beyond “looking nice”</a:t>
            </a:r>
          </a:p>
          <a:p>
            <a:pPr lvl="1"/>
            <a:r>
              <a:rPr lang="en-US" dirty="0" smtClean="0"/>
              <a:t>Credibility </a:t>
            </a:r>
          </a:p>
          <a:p>
            <a:pPr lvl="1"/>
            <a:r>
              <a:rPr lang="en-US" dirty="0" smtClean="0"/>
              <a:t>Trustworthiness</a:t>
            </a:r>
          </a:p>
          <a:p>
            <a:pPr lvl="1"/>
            <a:r>
              <a:rPr lang="en-US" dirty="0" smtClean="0"/>
              <a:t>Expertise</a:t>
            </a:r>
          </a:p>
          <a:p>
            <a:r>
              <a:rPr lang="en-US" dirty="0" smtClean="0"/>
              <a:t>Impacts usability- “form follows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Contrast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Proximity</a:t>
            </a:r>
          </a:p>
          <a:p>
            <a:r>
              <a:rPr lang="en-US" dirty="0" smtClean="0"/>
              <a:t>These principles can be effective regardless of object, medium, and purpose</a:t>
            </a:r>
          </a:p>
          <a:p>
            <a:r>
              <a:rPr lang="en-US" dirty="0" smtClean="0"/>
              <a:t>More info can be found in Robin Williams’ “The non-designer’s design book”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nice to have crap?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Supersedes “feeling”</a:t>
            </a:r>
          </a:p>
          <a:p>
            <a:r>
              <a:rPr lang="en-US" dirty="0" smtClean="0"/>
              <a:t>It provides us (especially those of us who aren’t naturally design-oriented) with objective guidelines</a:t>
            </a:r>
          </a:p>
          <a:p>
            <a:r>
              <a:rPr lang="en-US" dirty="0" smtClean="0"/>
              <a:t>It’s simple and will always (yes, always) make a document or product better</a:t>
            </a:r>
          </a:p>
        </p:txBody>
      </p:sp>
    </p:spTree>
    <p:extLst>
      <p:ext uri="{BB962C8B-B14F-4D97-AF65-F5344CB8AC3E}">
        <p14:creationId xmlns:p14="http://schemas.microsoft.com/office/powerpoint/2010/main" val="3246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CRAP is a nice way to remember,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 is easier and more effective</a:t>
            </a:r>
          </a:p>
          <a:p>
            <a:r>
              <a:rPr lang="en-US" dirty="0" smtClean="0"/>
              <a:t>Starting with proximity first is actually the best way to work as a designer</a:t>
            </a:r>
          </a:p>
          <a:p>
            <a:r>
              <a:rPr lang="en-US" dirty="0" smtClean="0"/>
              <a:t>Information first, then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8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Proximity isn’t </a:t>
            </a:r>
            <a:r>
              <a:rPr lang="en-US" i="1" dirty="0" smtClean="0"/>
              <a:t>just </a:t>
            </a:r>
            <a:r>
              <a:rPr lang="en-US" dirty="0" smtClean="0"/>
              <a:t>a design element, it involves analysis and critical thinking</a:t>
            </a:r>
          </a:p>
          <a:p>
            <a:r>
              <a:rPr lang="en-US" dirty="0" smtClean="0"/>
              <a:t>Group related elements</a:t>
            </a:r>
          </a:p>
          <a:p>
            <a:r>
              <a:rPr lang="en-US" dirty="0" smtClean="0"/>
              <a:t>Separate different elements</a:t>
            </a:r>
          </a:p>
          <a:p>
            <a:r>
              <a:rPr lang="en-US" dirty="0" smtClean="0"/>
              <a:t>Utilize white space to separate elements</a:t>
            </a:r>
          </a:p>
          <a:p>
            <a:r>
              <a:rPr lang="en-US" dirty="0" smtClean="0"/>
              <a:t>Proximity involves “architecture” </a:t>
            </a:r>
          </a:p>
          <a:p>
            <a:pPr lvl="1"/>
            <a:r>
              <a:rPr lang="en-US" dirty="0" smtClean="0"/>
              <a:t>Start by understanding what information you have (Inventory)</a:t>
            </a:r>
          </a:p>
          <a:p>
            <a:pPr lvl="1"/>
            <a:r>
              <a:rPr lang="en-US" dirty="0" smtClean="0"/>
              <a:t>Grouping like pieces of information </a:t>
            </a:r>
          </a:p>
          <a:p>
            <a:pPr lvl="1"/>
            <a:r>
              <a:rPr lang="en-US" dirty="0" smtClean="0"/>
              <a:t>Creating an organizational hierarchy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8" y="1247727"/>
            <a:ext cx="3765457" cy="532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90" y="1240624"/>
            <a:ext cx="3666610" cy="51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469</Words>
  <Application>Microsoft Macintosh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Brush Script MT</vt:lpstr>
      <vt:lpstr>Calisto MT</vt:lpstr>
      <vt:lpstr>Capital</vt:lpstr>
      <vt:lpstr>Design Principles</vt:lpstr>
      <vt:lpstr>What we’ve learned</vt:lpstr>
      <vt:lpstr>Why design now and not first?</vt:lpstr>
      <vt:lpstr>Why is design so important?</vt:lpstr>
      <vt:lpstr>Design Principles We’ll Cover Today</vt:lpstr>
      <vt:lpstr>Why is it nice to have crap?</vt:lpstr>
      <vt:lpstr>CRAP is a nice way to remember, but…</vt:lpstr>
      <vt:lpstr>Proximity</vt:lpstr>
      <vt:lpstr>Proximity Example</vt:lpstr>
      <vt:lpstr>PowerPoint Presentation</vt:lpstr>
      <vt:lpstr>Alignment </vt:lpstr>
      <vt:lpstr>Alignment Example</vt:lpstr>
      <vt:lpstr>Repetition </vt:lpstr>
      <vt:lpstr>Repetition Examples</vt:lpstr>
      <vt:lpstr>Contrast</vt:lpstr>
      <vt:lpstr>Contrast Examples</vt:lpstr>
      <vt:lpstr>Contrast Example</vt:lpstr>
      <vt:lpstr>Contrast in Headers</vt:lpstr>
      <vt:lpstr>Contrast in Headers- Better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</dc:title>
  <dc:creator>Chris</dc:creator>
  <cp:lastModifiedBy>Microsoft Office User</cp:lastModifiedBy>
  <cp:revision>34</cp:revision>
  <dcterms:created xsi:type="dcterms:W3CDTF">2013-06-16T20:26:58Z</dcterms:created>
  <dcterms:modified xsi:type="dcterms:W3CDTF">2015-10-14T16:48:57Z</dcterms:modified>
</cp:coreProperties>
</file>