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2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content life cycle?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model for planning and deploying content </a:t>
            </a:r>
          </a:p>
          <a:p>
            <a:r>
              <a:rPr lang="en-US" b="1" dirty="0" smtClean="0"/>
              <a:t>Planning</a:t>
            </a:r>
            <a:r>
              <a:rPr lang="en-US" dirty="0" smtClean="0"/>
              <a:t> being the operative word</a:t>
            </a:r>
          </a:p>
          <a:p>
            <a:r>
              <a:rPr lang="en-US" dirty="0" smtClean="0"/>
              <a:t>Creating content is </a:t>
            </a:r>
            <a:r>
              <a:rPr lang="en-US" smtClean="0"/>
              <a:t>a process.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are the steps?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17" y="1584008"/>
            <a:ext cx="6532654" cy="50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lifecycle as applied to this course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30617"/>
              </p:ext>
            </p:extLst>
          </p:nvPr>
        </p:nvGraphicFramePr>
        <p:xfrm>
          <a:off x="320341" y="1584008"/>
          <a:ext cx="8637748" cy="520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13"/>
                <a:gridCol w="1850598"/>
                <a:gridCol w="2755743"/>
                <a:gridCol w="2836794"/>
              </a:tblGrid>
              <a:tr h="729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Step in Content Lifecycle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Our</a:t>
                      </a:r>
                      <a:r>
                        <a:rPr lang="en-US" sz="1400" baseline="0" dirty="0" smtClean="0"/>
                        <a:t> project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Why it’s helpful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What you have to turn in</a:t>
                      </a:r>
                      <a:r>
                        <a:rPr lang="en-US" sz="1400" baseline="0" dirty="0" smtClean="0"/>
                        <a:t> for the project</a:t>
                      </a:r>
                      <a:endParaRPr lang="en-US" sz="1400" dirty="0"/>
                    </a:p>
                  </a:txBody>
                  <a:tcPr/>
                </a:tc>
              </a:tr>
              <a:tr h="104704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Audit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interviews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Gives us insight into our users and what they know/don’t know.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Primary research documents (questions</a:t>
                      </a:r>
                      <a:r>
                        <a:rPr lang="en-US" sz="1400" baseline="0" dirty="0" smtClean="0"/>
                        <a:t> and answers)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Audience Profile</a:t>
                      </a:r>
                      <a:endParaRPr lang="en-US" sz="1400" dirty="0"/>
                    </a:p>
                  </a:txBody>
                  <a:tcPr/>
                </a:tc>
              </a:tr>
              <a:tr h="125035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2. Strategy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Information architecture (Card</a:t>
                      </a:r>
                      <a:r>
                        <a:rPr lang="en-US" sz="1400" baseline="0" dirty="0" smtClean="0"/>
                        <a:t> sort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Gives us a plan for the content we’ll create and how we’ll organize that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Site Map and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Wireframes</a:t>
                      </a:r>
                      <a:endParaRPr lang="en-US" sz="1400" dirty="0"/>
                    </a:p>
                  </a:txBody>
                  <a:tcPr/>
                </a:tc>
              </a:tr>
              <a:tr h="100178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3. Plan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Structured authoring guides (we’ll finish these today!)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Gives us a plan to create content that gives us guidelines for writing our content.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No official deliverable</a:t>
                      </a:r>
                      <a:r>
                        <a:rPr lang="en-US" sz="1400" baseline="0" dirty="0" smtClean="0"/>
                        <a:t>, but potential for extra credit if turned in.</a:t>
                      </a:r>
                      <a:endParaRPr lang="en-US" sz="1400" dirty="0"/>
                    </a:p>
                  </a:txBody>
                  <a:tcPr/>
                </a:tc>
              </a:tr>
              <a:tr h="65744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4. 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Writing and editing the articles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Obvious…hopefully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KB with at least 10 topics and 20 articles.</a:t>
                      </a:r>
                      <a:endParaRPr lang="en-US" sz="1400" dirty="0"/>
                    </a:p>
                  </a:txBody>
                  <a:tcPr/>
                </a:tc>
              </a:tr>
              <a:tr h="46264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5.Maintain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</a:t>
                      </a:r>
                      <a:r>
                        <a:rPr lang="en-US" sz="1400" baseline="0" dirty="0" smtClean="0"/>
                        <a:t> won’t cover this in project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 helps</a:t>
                      </a:r>
                      <a:r>
                        <a:rPr lang="en-US" sz="1400" baseline="0" dirty="0" smtClean="0"/>
                        <a:t> plan for future of content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7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14" y="1842149"/>
            <a:ext cx="8145797" cy="448523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an article that teaches students to change their password. The article should have an introduction and conclusion.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Play musical chairs with another person in your group.</a:t>
            </a:r>
          </a:p>
          <a:p>
            <a:pPr marL="693738" lvl="1" indent="-457200"/>
            <a:r>
              <a:rPr lang="en-US" dirty="0" smtClean="0"/>
              <a:t>Insert </a:t>
            </a:r>
            <a:r>
              <a:rPr lang="en-US" b="1" dirty="0" smtClean="0"/>
              <a:t>structured</a:t>
            </a:r>
            <a:r>
              <a:rPr lang="en-US" dirty="0" smtClean="0"/>
              <a:t> headings—</a:t>
            </a:r>
            <a:r>
              <a:rPr lang="en-US" dirty="0" err="1" smtClean="0"/>
              <a:t>i.e</a:t>
            </a:r>
            <a:r>
              <a:rPr lang="en-US" dirty="0" smtClean="0"/>
              <a:t>, headings that would apply across ALL articles (e.g., “Introduction” instead of “How to change your </a:t>
            </a:r>
            <a:r>
              <a:rPr lang="en-US" dirty="0" err="1" smtClean="0"/>
              <a:t>MyUNT</a:t>
            </a:r>
            <a:r>
              <a:rPr lang="en-US" dirty="0" smtClean="0"/>
              <a:t> Password”)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Play musical chairs again. In the document, insert grammar, capitalization, and writing style rules for each structured heading.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Play musical chairs one last time. In the document, write design rules for each piece of structured content (e.g., title, headings, paragraphs, numbered lists)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Compare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master document that has agreed upon structured sections, grammar rules, and design rules.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Now you have a creation plan for “how to” articles. Your welcome!</a:t>
            </a:r>
          </a:p>
        </p:txBody>
      </p:sp>
    </p:spTree>
    <p:extLst>
      <p:ext uri="{BB962C8B-B14F-4D97-AF65-F5344CB8AC3E}">
        <p14:creationId xmlns:p14="http://schemas.microsoft.com/office/powerpoint/2010/main" val="215728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219</TotalTime>
  <Words>359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Capital</vt:lpstr>
      <vt:lpstr>Content Life Cycle</vt:lpstr>
      <vt:lpstr>What is the content life cycle?</vt:lpstr>
      <vt:lpstr>So, what are the steps?</vt:lpstr>
      <vt:lpstr>Content lifecycle as applied to this course</vt:lpstr>
      <vt:lpstr>Let’s do an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Life Cycle</dc:title>
  <dc:creator>Christopher Lam</dc:creator>
  <cp:lastModifiedBy>Christopher Lam</cp:lastModifiedBy>
  <cp:revision>10</cp:revision>
  <dcterms:created xsi:type="dcterms:W3CDTF">2015-09-23T16:26:48Z</dcterms:created>
  <dcterms:modified xsi:type="dcterms:W3CDTF">2015-09-23T20:05:56Z</dcterms:modified>
</cp:coreProperties>
</file>