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04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hVimVzgtD6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Storytelling in Visualizations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Lam</a:t>
            </a:r>
          </a:p>
          <a:p>
            <a:r>
              <a:rPr lang="en-US" dirty="0" smtClean="0"/>
              <a:t>TECM 4180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story?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1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of view</a:t>
            </a:r>
          </a:p>
          <a:p>
            <a:r>
              <a:rPr lang="en-US" dirty="0" smtClean="0"/>
              <a:t>Dramatic Question</a:t>
            </a:r>
          </a:p>
          <a:p>
            <a:r>
              <a:rPr lang="en-US" dirty="0" smtClean="0"/>
              <a:t>Emotional content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42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Storytelling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hVimVzgtD6w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4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Stories can’t be vague </a:t>
            </a:r>
          </a:p>
          <a:p>
            <a:r>
              <a:rPr lang="en-US" dirty="0" smtClean="0"/>
              <a:t>Stories must have a narrative arc that walks you through the story. </a:t>
            </a:r>
          </a:p>
          <a:p>
            <a:r>
              <a:rPr lang="en-US" dirty="0" smtClean="0"/>
              <a:t>Emotion can controlled through color, interactivity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1643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38</TotalTime>
  <Words>64</Words>
  <Application>Microsoft Macintosh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Capital</vt:lpstr>
      <vt:lpstr>Storytelling in Visualizations </vt:lpstr>
      <vt:lpstr>What makes a good story?</vt:lpstr>
      <vt:lpstr>Elements of a story</vt:lpstr>
      <vt:lpstr>Storytelling with data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 in Visualizations </dc:title>
  <dc:creator>Christopher Lam</dc:creator>
  <cp:lastModifiedBy>Christopher Lam</cp:lastModifiedBy>
  <cp:revision>5</cp:revision>
  <dcterms:created xsi:type="dcterms:W3CDTF">2015-10-09T20:37:28Z</dcterms:created>
  <dcterms:modified xsi:type="dcterms:W3CDTF">2015-10-09T21:15:54Z</dcterms:modified>
</cp:coreProperties>
</file>