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74"/>
  </p:normalViewPr>
  <p:slideViewPr>
    <p:cSldViewPr snapToGrid="0" snapToObjects="1">
      <p:cViewPr varScale="1">
        <p:scale>
          <a:sx n="80" d="100"/>
          <a:sy n="80" d="100"/>
        </p:scale>
        <p:origin x="21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TECM 4180</a:t>
            </a:r>
          </a:p>
          <a:p>
            <a:r>
              <a:rPr lang="en-US" dirty="0" smtClean="0"/>
              <a:t>Dr. 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Usability?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442" y="1844843"/>
            <a:ext cx="10572581" cy="3946358"/>
          </a:xfrm>
        </p:spPr>
        <p:txBody>
          <a:bodyPr/>
          <a:lstStyle/>
          <a:p>
            <a:r>
              <a:rPr lang="en-US" dirty="0" smtClean="0"/>
              <a:t>A quality attribute that assesses how easy user interfaces are to use</a:t>
            </a:r>
          </a:p>
          <a:p>
            <a:pPr lvl="1"/>
            <a:r>
              <a:rPr lang="en-US" dirty="0" smtClean="0"/>
              <a:t>Learnability – Ease of use the first time</a:t>
            </a:r>
          </a:p>
          <a:p>
            <a:pPr lvl="1"/>
            <a:r>
              <a:rPr lang="en-US" dirty="0" smtClean="0"/>
              <a:t>Efficiency – Once they’ve learned, how quick can they perform?</a:t>
            </a:r>
          </a:p>
          <a:p>
            <a:pPr lvl="1"/>
            <a:r>
              <a:rPr lang="en-US" dirty="0" smtClean="0"/>
              <a:t>Memorability – How quick can they reestablish proficiency?</a:t>
            </a:r>
          </a:p>
          <a:p>
            <a:pPr lvl="1"/>
            <a:r>
              <a:rPr lang="en-US" dirty="0" smtClean="0"/>
              <a:t>Errors – How many and what type of errors?</a:t>
            </a:r>
          </a:p>
          <a:p>
            <a:pPr lvl="1"/>
            <a:r>
              <a:rPr lang="en-US" dirty="0" smtClean="0"/>
              <a:t>Satisfaction – How pleasant is it to use the design?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Evaluating a product by testing it with representative users</a:t>
            </a:r>
          </a:p>
          <a:p>
            <a:r>
              <a:rPr lang="en-US" dirty="0" smtClean="0"/>
              <a:t>Primary research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5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</a:t>
            </a:r>
            <a:r>
              <a:rPr lang="en-US" smtClean="0"/>
              <a:t>of 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Learn if participants are able to complete specified tasks successfully and</a:t>
            </a:r>
          </a:p>
          <a:p>
            <a:pPr fontAlgn="base"/>
            <a:r>
              <a:rPr lang="en-US" dirty="0"/>
              <a:t>Identify how long it takes to complete specified tasks</a:t>
            </a:r>
          </a:p>
          <a:p>
            <a:pPr fontAlgn="base"/>
            <a:r>
              <a:rPr lang="en-US" dirty="0"/>
              <a:t>Find out how satisfied participants are with your Web site or other product</a:t>
            </a:r>
          </a:p>
          <a:p>
            <a:pPr fontAlgn="base"/>
            <a:r>
              <a:rPr lang="en-US" dirty="0"/>
              <a:t>Identify changes required to improve user performance and satisfaction</a:t>
            </a:r>
          </a:p>
          <a:p>
            <a:pPr fontAlgn="base"/>
            <a:r>
              <a:rPr lang="en-US" dirty="0"/>
              <a:t>And analyze the performance to see if it meets your usability objectives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1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</TotalTime>
  <Words>145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Usability Testing</vt:lpstr>
      <vt:lpstr>What is Usability?</vt:lpstr>
      <vt:lpstr>Usability Testing</vt:lpstr>
      <vt:lpstr>Benefits of Usability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 Testing</dc:title>
  <dc:creator>Microsoft Office User</dc:creator>
  <cp:lastModifiedBy>Microsoft Office User</cp:lastModifiedBy>
  <cp:revision>1</cp:revision>
  <dcterms:created xsi:type="dcterms:W3CDTF">2015-11-06T21:54:14Z</dcterms:created>
  <dcterms:modified xsi:type="dcterms:W3CDTF">2015-11-06T21:59:39Z</dcterms:modified>
</cp:coreProperties>
</file>