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1844843"/>
            <a:ext cx="10572581" cy="3946358"/>
          </a:xfrm>
        </p:spPr>
        <p:txBody>
          <a:bodyPr/>
          <a:lstStyle/>
          <a:p>
            <a:r>
              <a:rPr lang="en-US" dirty="0" smtClean="0"/>
              <a:t>A quality attribute that assesses how easy user interfaces are to use</a:t>
            </a:r>
          </a:p>
          <a:p>
            <a:pPr lvl="1"/>
            <a:r>
              <a:rPr lang="en-US" dirty="0" smtClean="0"/>
              <a:t>Learnability – Ease of use the first time</a:t>
            </a:r>
          </a:p>
          <a:p>
            <a:pPr lvl="1"/>
            <a:r>
              <a:rPr lang="en-US" dirty="0" smtClean="0"/>
              <a:t>Efficiency – Once they’ve learned, how quick can they perform?</a:t>
            </a:r>
          </a:p>
          <a:p>
            <a:pPr lvl="1"/>
            <a:r>
              <a:rPr lang="en-US" dirty="0" smtClean="0"/>
              <a:t>Memorability – How quick can they reestablish proficiency?</a:t>
            </a:r>
          </a:p>
          <a:p>
            <a:pPr lvl="1"/>
            <a:r>
              <a:rPr lang="en-US" dirty="0" smtClean="0"/>
              <a:t>Errors – How many and what type of errors?</a:t>
            </a:r>
          </a:p>
          <a:p>
            <a:pPr lvl="1"/>
            <a:r>
              <a:rPr lang="en-US" dirty="0" smtClean="0"/>
              <a:t>Satisfaction – How pleasant is it to use the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 product by testing it with representative users</a:t>
            </a:r>
          </a:p>
          <a:p>
            <a:r>
              <a:rPr lang="en-US" dirty="0" smtClean="0"/>
              <a:t>Primary research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Learn if participants are able to complete specified tasks successfully and</a:t>
            </a:r>
          </a:p>
          <a:p>
            <a:pPr fontAlgn="base"/>
            <a:r>
              <a:rPr lang="en-US" dirty="0"/>
              <a:t>Identify how long it takes to complete specified tasks</a:t>
            </a:r>
          </a:p>
          <a:p>
            <a:pPr fontAlgn="base"/>
            <a:r>
              <a:rPr lang="en-US" dirty="0"/>
              <a:t>Find out how satisfied participants are with your Web site or other product</a:t>
            </a:r>
          </a:p>
          <a:p>
            <a:pPr fontAlgn="base"/>
            <a:r>
              <a:rPr lang="en-US" dirty="0"/>
              <a:t>Identify changes required to improve user performance and satisfaction</a:t>
            </a:r>
          </a:p>
          <a:p>
            <a:pPr fontAlgn="base"/>
            <a:r>
              <a:rPr lang="en-US" dirty="0"/>
              <a:t>And analyze the performance to see if it meets your usability objectives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1937"/>
            <a:ext cx="10338722" cy="35292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your target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scenarios and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measurement instruments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write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1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</TotalTime>
  <Words>165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Parallax</vt:lpstr>
      <vt:lpstr>Usability Testing</vt:lpstr>
      <vt:lpstr>What is Usability?</vt:lpstr>
      <vt:lpstr>Usability Testing</vt:lpstr>
      <vt:lpstr>Benefits of Usability Testing</vt:lpstr>
      <vt:lpstr>Usability Testing 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</dc:title>
  <dc:creator>Microsoft Office User</dc:creator>
  <cp:lastModifiedBy>Microsoft Office User</cp:lastModifiedBy>
  <cp:revision>3</cp:revision>
  <dcterms:created xsi:type="dcterms:W3CDTF">2015-11-06T21:54:14Z</dcterms:created>
  <dcterms:modified xsi:type="dcterms:W3CDTF">2015-11-06T22:02:05Z</dcterms:modified>
</cp:coreProperties>
</file>