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59" r:id="rId11"/>
    <p:sldId id="261" r:id="rId12"/>
    <p:sldId id="267" r:id="rId13"/>
    <p:sldId id="283" r:id="rId14"/>
    <p:sldId id="270" r:id="rId15"/>
    <p:sldId id="271" r:id="rId16"/>
    <p:sldId id="282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smtClean="0"/>
              <a:t>an Empirical Report: </a:t>
            </a:r>
            <a:r>
              <a:rPr lang="en-US" dirty="0" smtClean="0"/>
              <a:t>The </a:t>
            </a:r>
            <a:r>
              <a:rPr lang="en-US" dirty="0" err="1" smtClean="0"/>
              <a:t>IMRaD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</a:t>
            </a:r>
            <a:r>
              <a:rPr lang="en-US" dirty="0" smtClean="0"/>
              <a:t>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98" y="1782706"/>
            <a:ext cx="6710140" cy="46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294271"/>
            <a:ext cx="635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as consumers of research…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essential to be informed</a:t>
            </a:r>
          </a:p>
          <a:p>
            <a:r>
              <a:rPr lang="en-US" dirty="0" smtClean="0"/>
              <a:t>It’s essential to be critical </a:t>
            </a:r>
          </a:p>
          <a:p>
            <a:r>
              <a:rPr lang="en-US" dirty="0" smtClean="0"/>
              <a:t>But, mostly, it’s essential to be informed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9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r>
              <a:rPr lang="en-US" dirty="0"/>
              <a:t>- Why was the study undertaken? What was the research question, the tested </a:t>
            </a:r>
            <a:r>
              <a:rPr lang="en-US" dirty="0" smtClean="0"/>
              <a:t>hypothesis, </a:t>
            </a:r>
            <a:r>
              <a:rPr lang="en-US" dirty="0"/>
              <a:t>or the purpose of the research?</a:t>
            </a:r>
            <a:endParaRPr lang="en-US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- </a:t>
            </a:r>
            <a:r>
              <a:rPr lang="en-US" dirty="0"/>
              <a:t>When, where, and how was the study done? What materials were used or who was included in the study groups (patients, etc.)?</a:t>
            </a:r>
            <a:endParaRPr lang="en-US" dirty="0" smtClean="0"/>
          </a:p>
          <a:p>
            <a:r>
              <a:rPr lang="en-US" b="1" dirty="0" smtClean="0"/>
              <a:t>Results</a:t>
            </a:r>
            <a:r>
              <a:rPr lang="en-US" dirty="0" smtClean="0"/>
              <a:t> - What </a:t>
            </a:r>
            <a:r>
              <a:rPr lang="en-US" dirty="0"/>
              <a:t>answer was found to the research question; what did the study find? Was the tested hypothesis true?</a:t>
            </a:r>
            <a:endParaRPr lang="en-US" dirty="0" smtClean="0"/>
          </a:p>
          <a:p>
            <a:r>
              <a:rPr lang="en-US" b="1" dirty="0" smtClean="0"/>
              <a:t>Discussions</a:t>
            </a:r>
            <a:r>
              <a:rPr lang="en-US" dirty="0" smtClean="0"/>
              <a:t> - </a:t>
            </a:r>
            <a:r>
              <a:rPr lang="en-US" dirty="0"/>
              <a:t>What might the answer imply and why does it matter? How does it fit in with what other researchers have found? What are the perspectives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54136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35694"/>
            <a:ext cx="7345362" cy="13398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6" y="1899359"/>
            <a:ext cx="7901156" cy="46586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 context for the research: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utline the topic, condition, problem</a:t>
            </a:r>
          </a:p>
          <a:p>
            <a:pPr lvl="2"/>
            <a:r>
              <a:rPr lang="en-US" b="1" dirty="0" smtClean="0"/>
              <a:t>Topic</a:t>
            </a:r>
            <a:r>
              <a:rPr lang="en-US" dirty="0" smtClean="0"/>
              <a:t>: Technology in the classroom</a:t>
            </a:r>
          </a:p>
          <a:p>
            <a:pPr lvl="2"/>
            <a:r>
              <a:rPr lang="en-US" b="1" dirty="0" smtClean="0"/>
              <a:t>Condition</a:t>
            </a:r>
            <a:r>
              <a:rPr lang="en-US" dirty="0" smtClean="0"/>
              <a:t>: Technology is advancing at a rapid rate</a:t>
            </a:r>
          </a:p>
          <a:p>
            <a:pPr lvl="2"/>
            <a:r>
              <a:rPr lang="en-US" b="1" dirty="0" smtClean="0"/>
              <a:t>Problem</a:t>
            </a:r>
            <a:r>
              <a:rPr lang="en-US" dirty="0" smtClean="0"/>
              <a:t>: Even with advancements of technology, we aren’t integrating new technology into our classrooms</a:t>
            </a:r>
          </a:p>
          <a:p>
            <a:r>
              <a:rPr lang="en-US" dirty="0" smtClean="0"/>
              <a:t>Provide significance </a:t>
            </a:r>
          </a:p>
          <a:p>
            <a:pPr lvl="1"/>
            <a:r>
              <a:rPr lang="en-US" dirty="0" smtClean="0"/>
              <a:t>Why is it important that we study this 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is it important for the organization or other stakeholders?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specific </a:t>
            </a:r>
            <a:r>
              <a:rPr lang="en-US" dirty="0" smtClean="0"/>
              <a:t>objectives of the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What are goals of the research study?</a:t>
            </a:r>
          </a:p>
          <a:p>
            <a:pPr marL="3508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42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methods section like a recipe. It should include enough detail so that another researcher could replicate the study.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sources/participants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Measures and/or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these as an objective report of the results. This section should NOT interject any personal opinions or theories.</a:t>
            </a:r>
          </a:p>
          <a:p>
            <a:r>
              <a:rPr lang="en-US" dirty="0" smtClean="0"/>
              <a:t>Usually present descriptive results first (demographic information; mean, median, mode, etc.)</a:t>
            </a:r>
          </a:p>
          <a:p>
            <a:r>
              <a:rPr lang="en-US" dirty="0" smtClean="0"/>
              <a:t>Then present results related to each research question or hypothesis </a:t>
            </a:r>
          </a:p>
          <a:p>
            <a:r>
              <a:rPr lang="en-US" dirty="0" smtClean="0"/>
              <a:t>May also present secondary or exploratory results</a:t>
            </a:r>
          </a:p>
          <a:p>
            <a:r>
              <a:rPr lang="en-US" dirty="0" smtClean="0"/>
              <a:t>Use statistical terminology and refer to graphical elements to depict findings clearly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nothing more dependent on writing than research. 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else </a:t>
            </a:r>
            <a:r>
              <a:rPr lang="en-US" dirty="0" smtClean="0"/>
              <a:t>is </a:t>
            </a:r>
            <a:r>
              <a:rPr lang="en-US" dirty="0" smtClean="0"/>
              <a:t>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</a:t>
            </a:r>
            <a:r>
              <a:rPr lang="en-US" dirty="0" smtClean="0"/>
              <a:t>of research</a:t>
            </a:r>
          </a:p>
          <a:p>
            <a:pPr lvl="1"/>
            <a:r>
              <a:rPr lang="en-US" dirty="0" smtClean="0"/>
              <a:t>You form opinions based on research (whether you know it or not)</a:t>
            </a:r>
          </a:p>
          <a:p>
            <a:pPr lvl="1"/>
            <a:r>
              <a:rPr lang="en-US" dirty="0" smtClean="0"/>
              <a:t>You make decisions based on research (whether you know it or not)</a:t>
            </a:r>
          </a:p>
          <a:p>
            <a:pPr lvl="1"/>
            <a:r>
              <a:rPr lang="en-US" dirty="0" smtClean="0"/>
              <a:t>There is a lot of junk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funny junk…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584008"/>
            <a:ext cx="6121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funny junk…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72" y="2026606"/>
            <a:ext cx="6963491" cy="40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65894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11358"/>
            <a:ext cx="6350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851727"/>
            <a:ext cx="6223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serious junk…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32" y="1379068"/>
            <a:ext cx="6167240" cy="5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181</TotalTime>
  <Words>415</Words>
  <Application>Microsoft Macintosh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Brush Script MT</vt:lpstr>
      <vt:lpstr>Calisto MT</vt:lpstr>
      <vt:lpstr>Arial</vt:lpstr>
      <vt:lpstr>Capital</vt:lpstr>
      <vt:lpstr>Writing an Empirical Report: The IMRaD Structure</vt:lpstr>
      <vt:lpstr>The value of writing</vt:lpstr>
      <vt:lpstr>Why else is this important?</vt:lpstr>
      <vt:lpstr>Some funny junk…</vt:lpstr>
      <vt:lpstr>More funny junk…</vt:lpstr>
      <vt:lpstr>PowerPoint Presentation</vt:lpstr>
      <vt:lpstr>PowerPoint Presentation</vt:lpstr>
      <vt:lpstr>PowerPoint Presentation</vt:lpstr>
      <vt:lpstr>More serious junk…</vt:lpstr>
      <vt:lpstr>PowerPoint Presentation</vt:lpstr>
      <vt:lpstr>PowerPoint Presentation</vt:lpstr>
      <vt:lpstr>So as consumers of research…</vt:lpstr>
      <vt:lpstr>POLL</vt:lpstr>
      <vt:lpstr>IMRaD</vt:lpstr>
      <vt:lpstr>Introduction</vt:lpstr>
      <vt:lpstr>POLL</vt:lpstr>
      <vt:lpstr>Method</vt:lpstr>
      <vt:lpstr>Results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IMRaD Structure</dc:title>
  <dc:creator>Chris</dc:creator>
  <cp:lastModifiedBy>Lam, Chris</cp:lastModifiedBy>
  <cp:revision>32</cp:revision>
  <dcterms:created xsi:type="dcterms:W3CDTF">2013-10-30T15:15:52Z</dcterms:created>
  <dcterms:modified xsi:type="dcterms:W3CDTF">2015-11-10T23:01:49Z</dcterms:modified>
</cp:coreProperties>
</file>