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5"/>
  </p:notesMasterIdLst>
  <p:sldIdLst>
    <p:sldId id="257" r:id="rId2"/>
    <p:sldId id="258" r:id="rId3"/>
    <p:sldId id="333" r:id="rId4"/>
    <p:sldId id="336" r:id="rId5"/>
    <p:sldId id="279" r:id="rId6"/>
    <p:sldId id="277" r:id="rId7"/>
    <p:sldId id="335" r:id="rId8"/>
    <p:sldId id="281" r:id="rId9"/>
    <p:sldId id="314" r:id="rId10"/>
    <p:sldId id="348" r:id="rId11"/>
    <p:sldId id="349" r:id="rId12"/>
    <p:sldId id="350" r:id="rId13"/>
    <p:sldId id="352" r:id="rId14"/>
    <p:sldId id="353" r:id="rId15"/>
    <p:sldId id="276" r:id="rId16"/>
    <p:sldId id="341" r:id="rId17"/>
    <p:sldId id="342" r:id="rId18"/>
    <p:sldId id="344" r:id="rId19"/>
    <p:sldId id="340" r:id="rId20"/>
    <p:sldId id="303" r:id="rId21"/>
    <p:sldId id="316" r:id="rId22"/>
    <p:sldId id="322" r:id="rId23"/>
    <p:sldId id="323" r:id="rId24"/>
    <p:sldId id="324" r:id="rId25"/>
    <p:sldId id="345" r:id="rId26"/>
    <p:sldId id="346" r:id="rId27"/>
    <p:sldId id="325" r:id="rId28"/>
    <p:sldId id="326" r:id="rId29"/>
    <p:sldId id="327" r:id="rId30"/>
    <p:sldId id="328" r:id="rId31"/>
    <p:sldId id="329" r:id="rId32"/>
    <p:sldId id="330" r:id="rId33"/>
    <p:sldId id="33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E15F0-1549-480F-A46A-1803795538B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</dgm:pt>
    <dgm:pt modelId="{C02B86A2-3334-4032-AF0C-A31DFA3ED8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/>
              <a:effectLst/>
              <a:latin typeface="Times New Roman" charset="0"/>
            </a:rPr>
            <a:t>Articles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35859AFE-95B1-4632-92DD-249555AB86BF}" type="parTrans" cxnId="{552B824A-9814-4945-B511-65F495ACB6B5}">
      <dgm:prSet/>
      <dgm:spPr/>
      <dgm:t>
        <a:bodyPr/>
        <a:lstStyle/>
        <a:p>
          <a:endParaRPr lang="en-US"/>
        </a:p>
      </dgm:t>
    </dgm:pt>
    <dgm:pt modelId="{A984AD78-3CDE-48A2-86B4-CDE04FBBEC1B}" type="sibTrans" cxnId="{552B824A-9814-4945-B511-65F495ACB6B5}">
      <dgm:prSet/>
      <dgm:spPr/>
      <dgm:t>
        <a:bodyPr/>
        <a:lstStyle/>
        <a:p>
          <a:endParaRPr lang="en-US"/>
        </a:p>
      </dgm:t>
    </dgm:pt>
    <dgm:pt modelId="{9EF67D16-70F4-47AC-8787-3AFEAAB1B1D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Chinese—No articles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D2F8EAD1-09D6-44F4-8A5C-4D609234D887}" type="parTrans" cxnId="{752DDB36-3C0C-42C5-BEB5-65F9719A5A03}">
      <dgm:prSet/>
      <dgm:spPr/>
      <dgm:t>
        <a:bodyPr/>
        <a:lstStyle/>
        <a:p>
          <a:endParaRPr lang="en-US"/>
        </a:p>
      </dgm:t>
    </dgm:pt>
    <dgm:pt modelId="{6377B68E-DE6E-4758-87AB-08749BC0A163}" type="sibTrans" cxnId="{752DDB36-3C0C-42C5-BEB5-65F9719A5A03}">
      <dgm:prSet/>
      <dgm:spPr/>
      <dgm:t>
        <a:bodyPr/>
        <a:lstStyle/>
        <a:p>
          <a:endParaRPr lang="en-US"/>
        </a:p>
      </dgm:t>
    </dgm:pt>
    <dgm:pt modelId="{A9A6D4FE-2116-4E93-8CFD-46387B3C772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English—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A, an, or the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Can go with every noun.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A table 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The table</a:t>
          </a:r>
        </a:p>
      </dgm:t>
    </dgm:pt>
    <dgm:pt modelId="{AC6E0DC8-5F75-4B95-989F-13379233172C}" type="parTrans" cxnId="{BDBBEBAC-973D-4CD5-ACE2-9374AD1EAB2E}">
      <dgm:prSet/>
      <dgm:spPr/>
      <dgm:t>
        <a:bodyPr/>
        <a:lstStyle/>
        <a:p>
          <a:endParaRPr lang="en-US"/>
        </a:p>
      </dgm:t>
    </dgm:pt>
    <dgm:pt modelId="{A0648776-1D40-4B9C-B29A-D671972C5437}" type="sibTrans" cxnId="{BDBBEBAC-973D-4CD5-ACE2-9374AD1EAB2E}">
      <dgm:prSet/>
      <dgm:spPr/>
      <dgm:t>
        <a:bodyPr/>
        <a:lstStyle/>
        <a:p>
          <a:endParaRPr lang="en-US"/>
        </a:p>
      </dgm:t>
    </dgm:pt>
    <dgm:pt modelId="{B8865C89-DE85-4769-A764-C75D8431E07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German—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effectLst/>
              <a:latin typeface="Times New Roman" charset="0"/>
            </a:rPr>
            <a:t>der</a:t>
          </a: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, die, or das.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 Each noun has one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the three articles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 smtClean="0">
              <a:ln/>
              <a:effectLst/>
              <a:latin typeface="Times New Roman" charset="0"/>
            </a:rPr>
            <a:t>Der</a:t>
          </a: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 Wagon (masculine)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Das Auto (neuter)</a:t>
          </a:r>
        </a:p>
      </dgm:t>
    </dgm:pt>
    <dgm:pt modelId="{BB1DBF0E-DC90-460F-AB0D-487851191E26}" type="parTrans" cxnId="{C2BD4034-6079-4833-A328-236BA616B583}">
      <dgm:prSet/>
      <dgm:spPr/>
      <dgm:t>
        <a:bodyPr/>
        <a:lstStyle/>
        <a:p>
          <a:endParaRPr lang="en-US"/>
        </a:p>
      </dgm:t>
    </dgm:pt>
    <dgm:pt modelId="{B7369772-BE7F-42DB-81D6-8FDF6A92D65F}" type="sibTrans" cxnId="{C2BD4034-6079-4833-A328-236BA616B583}">
      <dgm:prSet/>
      <dgm:spPr/>
      <dgm:t>
        <a:bodyPr/>
        <a:lstStyle/>
        <a:p>
          <a:endParaRPr lang="en-US"/>
        </a:p>
      </dgm:t>
    </dgm:pt>
    <dgm:pt modelId="{0156AC7F-C9B4-45DC-9EF7-8467C9E4B919}" type="pres">
      <dgm:prSet presAssocID="{0BDE15F0-1549-480F-A46A-180379553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808F7B-866E-4DAB-9C72-50E51247E65C}" type="pres">
      <dgm:prSet presAssocID="{C02B86A2-3334-4032-AF0C-A31DFA3ED80E}" presName="hierRoot1" presStyleCnt="0">
        <dgm:presLayoutVars>
          <dgm:hierBranch/>
        </dgm:presLayoutVars>
      </dgm:prSet>
      <dgm:spPr/>
    </dgm:pt>
    <dgm:pt modelId="{0CB0548D-4077-4EFC-A843-58C9AB28C437}" type="pres">
      <dgm:prSet presAssocID="{C02B86A2-3334-4032-AF0C-A31DFA3ED80E}" presName="rootComposite1" presStyleCnt="0"/>
      <dgm:spPr/>
    </dgm:pt>
    <dgm:pt modelId="{DF8D5E06-5F1A-45A1-948A-8DA421B9EADA}" type="pres">
      <dgm:prSet presAssocID="{C02B86A2-3334-4032-AF0C-A31DFA3ED8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4A4F3-47C9-4FA5-BDE2-423A46263623}" type="pres">
      <dgm:prSet presAssocID="{C02B86A2-3334-4032-AF0C-A31DFA3ED8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0711EC5-C50D-486F-9DF6-86AC508A3BD4}" type="pres">
      <dgm:prSet presAssocID="{C02B86A2-3334-4032-AF0C-A31DFA3ED80E}" presName="hierChild2" presStyleCnt="0"/>
      <dgm:spPr/>
    </dgm:pt>
    <dgm:pt modelId="{F97596E2-1613-4B05-AC75-C2B90A1CC12A}" type="pres">
      <dgm:prSet presAssocID="{D2F8EAD1-09D6-44F4-8A5C-4D609234D887}" presName="Name35" presStyleLbl="parChTrans1D2" presStyleIdx="0" presStyleCnt="3"/>
      <dgm:spPr/>
      <dgm:t>
        <a:bodyPr/>
        <a:lstStyle/>
        <a:p>
          <a:endParaRPr lang="en-US"/>
        </a:p>
      </dgm:t>
    </dgm:pt>
    <dgm:pt modelId="{A17547B2-8C56-4A48-8BC5-67AB3F1EC819}" type="pres">
      <dgm:prSet presAssocID="{9EF67D16-70F4-47AC-8787-3AFEAAB1B1D2}" presName="hierRoot2" presStyleCnt="0">
        <dgm:presLayoutVars>
          <dgm:hierBranch/>
        </dgm:presLayoutVars>
      </dgm:prSet>
      <dgm:spPr/>
    </dgm:pt>
    <dgm:pt modelId="{94F0BB3A-EF8E-4922-988C-581BBC59FD89}" type="pres">
      <dgm:prSet presAssocID="{9EF67D16-70F4-47AC-8787-3AFEAAB1B1D2}" presName="rootComposite" presStyleCnt="0"/>
      <dgm:spPr/>
    </dgm:pt>
    <dgm:pt modelId="{7910CBAB-6A9D-46F3-9B5B-4CC39F52DE3C}" type="pres">
      <dgm:prSet presAssocID="{9EF67D16-70F4-47AC-8787-3AFEAAB1B1D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5AD7B-465B-4455-8004-540B505F2A2E}" type="pres">
      <dgm:prSet presAssocID="{9EF67D16-70F4-47AC-8787-3AFEAAB1B1D2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F1CEB9-E502-4141-844D-13171927F74C}" type="pres">
      <dgm:prSet presAssocID="{9EF67D16-70F4-47AC-8787-3AFEAAB1B1D2}" presName="hierChild4" presStyleCnt="0"/>
      <dgm:spPr/>
    </dgm:pt>
    <dgm:pt modelId="{987F0379-29DD-4315-9F4E-2C45DC71D92B}" type="pres">
      <dgm:prSet presAssocID="{9EF67D16-70F4-47AC-8787-3AFEAAB1B1D2}" presName="hierChild5" presStyleCnt="0"/>
      <dgm:spPr/>
    </dgm:pt>
    <dgm:pt modelId="{05FC3B3D-B355-4ACB-A155-489045777BA2}" type="pres">
      <dgm:prSet presAssocID="{AC6E0DC8-5F75-4B95-989F-13379233172C}" presName="Name35" presStyleLbl="parChTrans1D2" presStyleIdx="1" presStyleCnt="3"/>
      <dgm:spPr/>
      <dgm:t>
        <a:bodyPr/>
        <a:lstStyle/>
        <a:p>
          <a:endParaRPr lang="en-US"/>
        </a:p>
      </dgm:t>
    </dgm:pt>
    <dgm:pt modelId="{8AF287A9-987C-4F8D-8DF5-11B419D93926}" type="pres">
      <dgm:prSet presAssocID="{A9A6D4FE-2116-4E93-8CFD-46387B3C7728}" presName="hierRoot2" presStyleCnt="0">
        <dgm:presLayoutVars>
          <dgm:hierBranch/>
        </dgm:presLayoutVars>
      </dgm:prSet>
      <dgm:spPr/>
    </dgm:pt>
    <dgm:pt modelId="{C9B581E4-9187-4397-BA47-4059F86E9F5D}" type="pres">
      <dgm:prSet presAssocID="{A9A6D4FE-2116-4E93-8CFD-46387B3C7728}" presName="rootComposite" presStyleCnt="0"/>
      <dgm:spPr/>
    </dgm:pt>
    <dgm:pt modelId="{77FC8F2F-E9AC-4134-A146-652989D62528}" type="pres">
      <dgm:prSet presAssocID="{A9A6D4FE-2116-4E93-8CFD-46387B3C77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374ED-4D4A-4137-9B2A-EB790902E5BC}" type="pres">
      <dgm:prSet presAssocID="{A9A6D4FE-2116-4E93-8CFD-46387B3C77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506FA02-792F-430D-891D-75AB37EF76EB}" type="pres">
      <dgm:prSet presAssocID="{A9A6D4FE-2116-4E93-8CFD-46387B3C7728}" presName="hierChild4" presStyleCnt="0"/>
      <dgm:spPr/>
    </dgm:pt>
    <dgm:pt modelId="{EF344AF3-191D-4B3A-B395-5371C3A5C1B6}" type="pres">
      <dgm:prSet presAssocID="{A9A6D4FE-2116-4E93-8CFD-46387B3C7728}" presName="hierChild5" presStyleCnt="0"/>
      <dgm:spPr/>
    </dgm:pt>
    <dgm:pt modelId="{4852DC65-E461-4C9A-A8F8-37D1805776DF}" type="pres">
      <dgm:prSet presAssocID="{BB1DBF0E-DC90-460F-AB0D-487851191E26}" presName="Name35" presStyleLbl="parChTrans1D2" presStyleIdx="2" presStyleCnt="3"/>
      <dgm:spPr/>
      <dgm:t>
        <a:bodyPr/>
        <a:lstStyle/>
        <a:p>
          <a:endParaRPr lang="en-US"/>
        </a:p>
      </dgm:t>
    </dgm:pt>
    <dgm:pt modelId="{24ADC108-9A2D-4B29-B0D0-48859CB5DFEC}" type="pres">
      <dgm:prSet presAssocID="{B8865C89-DE85-4769-A764-C75D8431E07F}" presName="hierRoot2" presStyleCnt="0">
        <dgm:presLayoutVars>
          <dgm:hierBranch/>
        </dgm:presLayoutVars>
      </dgm:prSet>
      <dgm:spPr/>
    </dgm:pt>
    <dgm:pt modelId="{29C396DF-AFFD-4E2A-BC83-D2234CA81223}" type="pres">
      <dgm:prSet presAssocID="{B8865C89-DE85-4769-A764-C75D8431E07F}" presName="rootComposite" presStyleCnt="0"/>
      <dgm:spPr/>
    </dgm:pt>
    <dgm:pt modelId="{E8416C5F-7C26-4C39-9FD4-D051F9DE4FDD}" type="pres">
      <dgm:prSet presAssocID="{B8865C89-DE85-4769-A764-C75D8431E07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4BCA7-F128-4231-9BB7-AF390C36E878}" type="pres">
      <dgm:prSet presAssocID="{B8865C89-DE85-4769-A764-C75D8431E07F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0A27B2-D349-45B1-AE5D-80B252ACCAB2}" type="pres">
      <dgm:prSet presAssocID="{B8865C89-DE85-4769-A764-C75D8431E07F}" presName="hierChild4" presStyleCnt="0"/>
      <dgm:spPr/>
    </dgm:pt>
    <dgm:pt modelId="{21FD4850-5396-4432-BA40-13A489756F5C}" type="pres">
      <dgm:prSet presAssocID="{B8865C89-DE85-4769-A764-C75D8431E07F}" presName="hierChild5" presStyleCnt="0"/>
      <dgm:spPr/>
    </dgm:pt>
    <dgm:pt modelId="{9FD8625E-137A-4CED-B728-EBD25B9ACA55}" type="pres">
      <dgm:prSet presAssocID="{C02B86A2-3334-4032-AF0C-A31DFA3ED80E}" presName="hierChild3" presStyleCnt="0"/>
      <dgm:spPr/>
    </dgm:pt>
  </dgm:ptLst>
  <dgm:cxnLst>
    <dgm:cxn modelId="{E2812220-6065-194D-8925-2499E4865D29}" type="presOf" srcId="{B8865C89-DE85-4769-A764-C75D8431E07F}" destId="{E8416C5F-7C26-4C39-9FD4-D051F9DE4FDD}" srcOrd="0" destOrd="0" presId="urn:microsoft.com/office/officeart/2005/8/layout/orgChart1"/>
    <dgm:cxn modelId="{113B106D-B167-C742-9DDD-2FB1D6A57802}" type="presOf" srcId="{A9A6D4FE-2116-4E93-8CFD-46387B3C7728}" destId="{ADD374ED-4D4A-4137-9B2A-EB790902E5BC}" srcOrd="1" destOrd="0" presId="urn:microsoft.com/office/officeart/2005/8/layout/orgChart1"/>
    <dgm:cxn modelId="{AFE91CE5-6677-D244-952B-6E6649ACE4CD}" type="presOf" srcId="{B8865C89-DE85-4769-A764-C75D8431E07F}" destId="{F4F4BCA7-F128-4231-9BB7-AF390C36E878}" srcOrd="1" destOrd="0" presId="urn:microsoft.com/office/officeart/2005/8/layout/orgChart1"/>
    <dgm:cxn modelId="{6B35BEAE-6E16-E04E-8975-7CFFAC829C9F}" type="presOf" srcId="{D2F8EAD1-09D6-44F4-8A5C-4D609234D887}" destId="{F97596E2-1613-4B05-AC75-C2B90A1CC12A}" srcOrd="0" destOrd="0" presId="urn:microsoft.com/office/officeart/2005/8/layout/orgChart1"/>
    <dgm:cxn modelId="{BDBBEBAC-973D-4CD5-ACE2-9374AD1EAB2E}" srcId="{C02B86A2-3334-4032-AF0C-A31DFA3ED80E}" destId="{A9A6D4FE-2116-4E93-8CFD-46387B3C7728}" srcOrd="1" destOrd="0" parTransId="{AC6E0DC8-5F75-4B95-989F-13379233172C}" sibTransId="{A0648776-1D40-4B9C-B29A-D671972C5437}"/>
    <dgm:cxn modelId="{6688E6E7-81ED-954D-94EC-CA71B1792B5E}" type="presOf" srcId="{9EF67D16-70F4-47AC-8787-3AFEAAB1B1D2}" destId="{8825AD7B-465B-4455-8004-540B505F2A2E}" srcOrd="1" destOrd="0" presId="urn:microsoft.com/office/officeart/2005/8/layout/orgChart1"/>
    <dgm:cxn modelId="{EA7DFF09-56B7-704C-9D05-5387620281CB}" type="presOf" srcId="{AC6E0DC8-5F75-4B95-989F-13379233172C}" destId="{05FC3B3D-B355-4ACB-A155-489045777BA2}" srcOrd="0" destOrd="0" presId="urn:microsoft.com/office/officeart/2005/8/layout/orgChart1"/>
    <dgm:cxn modelId="{CD324E18-7533-194D-AF13-24275E8A3D7B}" type="presOf" srcId="{A9A6D4FE-2116-4E93-8CFD-46387B3C7728}" destId="{77FC8F2F-E9AC-4134-A146-652989D62528}" srcOrd="0" destOrd="0" presId="urn:microsoft.com/office/officeart/2005/8/layout/orgChart1"/>
    <dgm:cxn modelId="{FA55229D-ED1E-6649-A72A-B362BEDABB43}" type="presOf" srcId="{BB1DBF0E-DC90-460F-AB0D-487851191E26}" destId="{4852DC65-E461-4C9A-A8F8-37D1805776DF}" srcOrd="0" destOrd="0" presId="urn:microsoft.com/office/officeart/2005/8/layout/orgChart1"/>
    <dgm:cxn modelId="{752DDB36-3C0C-42C5-BEB5-65F9719A5A03}" srcId="{C02B86A2-3334-4032-AF0C-A31DFA3ED80E}" destId="{9EF67D16-70F4-47AC-8787-3AFEAAB1B1D2}" srcOrd="0" destOrd="0" parTransId="{D2F8EAD1-09D6-44F4-8A5C-4D609234D887}" sibTransId="{6377B68E-DE6E-4758-87AB-08749BC0A163}"/>
    <dgm:cxn modelId="{1C61DF8A-2660-4D47-812D-7A4F5879C056}" type="presOf" srcId="{0BDE15F0-1549-480F-A46A-1803795538B8}" destId="{0156AC7F-C9B4-45DC-9EF7-8467C9E4B919}" srcOrd="0" destOrd="0" presId="urn:microsoft.com/office/officeart/2005/8/layout/orgChart1"/>
    <dgm:cxn modelId="{C2BD4034-6079-4833-A328-236BA616B583}" srcId="{C02B86A2-3334-4032-AF0C-A31DFA3ED80E}" destId="{B8865C89-DE85-4769-A764-C75D8431E07F}" srcOrd="2" destOrd="0" parTransId="{BB1DBF0E-DC90-460F-AB0D-487851191E26}" sibTransId="{B7369772-BE7F-42DB-81D6-8FDF6A92D65F}"/>
    <dgm:cxn modelId="{ED6C506C-DEF1-6D4E-9DEB-58AD8109482A}" type="presOf" srcId="{C02B86A2-3334-4032-AF0C-A31DFA3ED80E}" destId="{DF8D5E06-5F1A-45A1-948A-8DA421B9EADA}" srcOrd="0" destOrd="0" presId="urn:microsoft.com/office/officeart/2005/8/layout/orgChart1"/>
    <dgm:cxn modelId="{552B824A-9814-4945-B511-65F495ACB6B5}" srcId="{0BDE15F0-1549-480F-A46A-1803795538B8}" destId="{C02B86A2-3334-4032-AF0C-A31DFA3ED80E}" srcOrd="0" destOrd="0" parTransId="{35859AFE-95B1-4632-92DD-249555AB86BF}" sibTransId="{A984AD78-3CDE-48A2-86B4-CDE04FBBEC1B}"/>
    <dgm:cxn modelId="{FB721529-9CEC-594D-BAA0-2945E3A24C7A}" type="presOf" srcId="{9EF67D16-70F4-47AC-8787-3AFEAAB1B1D2}" destId="{7910CBAB-6A9D-46F3-9B5B-4CC39F52DE3C}" srcOrd="0" destOrd="0" presId="urn:microsoft.com/office/officeart/2005/8/layout/orgChart1"/>
    <dgm:cxn modelId="{AF04761A-3EFD-BB42-85FD-F16506C4CBB2}" type="presOf" srcId="{C02B86A2-3334-4032-AF0C-A31DFA3ED80E}" destId="{EEC4A4F3-47C9-4FA5-BDE2-423A46263623}" srcOrd="1" destOrd="0" presId="urn:microsoft.com/office/officeart/2005/8/layout/orgChart1"/>
    <dgm:cxn modelId="{29045388-BC86-5749-9EAA-E0FFE66D2023}" type="presParOf" srcId="{0156AC7F-C9B4-45DC-9EF7-8467C9E4B919}" destId="{A9808F7B-866E-4DAB-9C72-50E51247E65C}" srcOrd="0" destOrd="0" presId="urn:microsoft.com/office/officeart/2005/8/layout/orgChart1"/>
    <dgm:cxn modelId="{AD17853D-3303-EC48-9E81-4BED0F912B58}" type="presParOf" srcId="{A9808F7B-866E-4DAB-9C72-50E51247E65C}" destId="{0CB0548D-4077-4EFC-A843-58C9AB28C437}" srcOrd="0" destOrd="0" presId="urn:microsoft.com/office/officeart/2005/8/layout/orgChart1"/>
    <dgm:cxn modelId="{653B629E-0C34-C649-8BF5-3365D27A9F8C}" type="presParOf" srcId="{0CB0548D-4077-4EFC-A843-58C9AB28C437}" destId="{DF8D5E06-5F1A-45A1-948A-8DA421B9EADA}" srcOrd="0" destOrd="0" presId="urn:microsoft.com/office/officeart/2005/8/layout/orgChart1"/>
    <dgm:cxn modelId="{0E0FCCA2-9C6A-F040-B464-72B1833E06EC}" type="presParOf" srcId="{0CB0548D-4077-4EFC-A843-58C9AB28C437}" destId="{EEC4A4F3-47C9-4FA5-BDE2-423A46263623}" srcOrd="1" destOrd="0" presId="urn:microsoft.com/office/officeart/2005/8/layout/orgChart1"/>
    <dgm:cxn modelId="{5E0F380D-9BF5-BA4C-B83B-2662AB3B9089}" type="presParOf" srcId="{A9808F7B-866E-4DAB-9C72-50E51247E65C}" destId="{00711EC5-C50D-486F-9DF6-86AC508A3BD4}" srcOrd="1" destOrd="0" presId="urn:microsoft.com/office/officeart/2005/8/layout/orgChart1"/>
    <dgm:cxn modelId="{B740F1F0-B2B8-7246-97A0-3A2670F26667}" type="presParOf" srcId="{00711EC5-C50D-486F-9DF6-86AC508A3BD4}" destId="{F97596E2-1613-4B05-AC75-C2B90A1CC12A}" srcOrd="0" destOrd="0" presId="urn:microsoft.com/office/officeart/2005/8/layout/orgChart1"/>
    <dgm:cxn modelId="{16776A1E-0235-EA42-A299-427E2F732697}" type="presParOf" srcId="{00711EC5-C50D-486F-9DF6-86AC508A3BD4}" destId="{A17547B2-8C56-4A48-8BC5-67AB3F1EC819}" srcOrd="1" destOrd="0" presId="urn:microsoft.com/office/officeart/2005/8/layout/orgChart1"/>
    <dgm:cxn modelId="{308606B1-133A-BC4E-940C-EFA75178B436}" type="presParOf" srcId="{A17547B2-8C56-4A48-8BC5-67AB3F1EC819}" destId="{94F0BB3A-EF8E-4922-988C-581BBC59FD89}" srcOrd="0" destOrd="0" presId="urn:microsoft.com/office/officeart/2005/8/layout/orgChart1"/>
    <dgm:cxn modelId="{B4B8CA2B-FDF0-0346-A19D-710DAA632838}" type="presParOf" srcId="{94F0BB3A-EF8E-4922-988C-581BBC59FD89}" destId="{7910CBAB-6A9D-46F3-9B5B-4CC39F52DE3C}" srcOrd="0" destOrd="0" presId="urn:microsoft.com/office/officeart/2005/8/layout/orgChart1"/>
    <dgm:cxn modelId="{41E3A008-0157-1746-9294-C1A889B1532B}" type="presParOf" srcId="{94F0BB3A-EF8E-4922-988C-581BBC59FD89}" destId="{8825AD7B-465B-4455-8004-540B505F2A2E}" srcOrd="1" destOrd="0" presId="urn:microsoft.com/office/officeart/2005/8/layout/orgChart1"/>
    <dgm:cxn modelId="{29E32B7C-C2DA-BF4C-84AC-1FA14A6EE108}" type="presParOf" srcId="{A17547B2-8C56-4A48-8BC5-67AB3F1EC819}" destId="{F5F1CEB9-E502-4141-844D-13171927F74C}" srcOrd="1" destOrd="0" presId="urn:microsoft.com/office/officeart/2005/8/layout/orgChart1"/>
    <dgm:cxn modelId="{D4632B39-1446-EB4D-A629-3EE3EE468CB2}" type="presParOf" srcId="{A17547B2-8C56-4A48-8BC5-67AB3F1EC819}" destId="{987F0379-29DD-4315-9F4E-2C45DC71D92B}" srcOrd="2" destOrd="0" presId="urn:microsoft.com/office/officeart/2005/8/layout/orgChart1"/>
    <dgm:cxn modelId="{8D807E11-0799-7C4A-A393-1047B39F5A79}" type="presParOf" srcId="{00711EC5-C50D-486F-9DF6-86AC508A3BD4}" destId="{05FC3B3D-B355-4ACB-A155-489045777BA2}" srcOrd="2" destOrd="0" presId="urn:microsoft.com/office/officeart/2005/8/layout/orgChart1"/>
    <dgm:cxn modelId="{FF04A362-94A1-C348-85E5-11299A60967C}" type="presParOf" srcId="{00711EC5-C50D-486F-9DF6-86AC508A3BD4}" destId="{8AF287A9-987C-4F8D-8DF5-11B419D93926}" srcOrd="3" destOrd="0" presId="urn:microsoft.com/office/officeart/2005/8/layout/orgChart1"/>
    <dgm:cxn modelId="{AB52DC6B-32CF-5941-B7F5-A4B6B453AF35}" type="presParOf" srcId="{8AF287A9-987C-4F8D-8DF5-11B419D93926}" destId="{C9B581E4-9187-4397-BA47-4059F86E9F5D}" srcOrd="0" destOrd="0" presId="urn:microsoft.com/office/officeart/2005/8/layout/orgChart1"/>
    <dgm:cxn modelId="{EE73ACF1-8186-C14C-9BBF-26ACA8980822}" type="presParOf" srcId="{C9B581E4-9187-4397-BA47-4059F86E9F5D}" destId="{77FC8F2F-E9AC-4134-A146-652989D62528}" srcOrd="0" destOrd="0" presId="urn:microsoft.com/office/officeart/2005/8/layout/orgChart1"/>
    <dgm:cxn modelId="{F04787A5-E89B-2841-9BDD-171DFE77CC80}" type="presParOf" srcId="{C9B581E4-9187-4397-BA47-4059F86E9F5D}" destId="{ADD374ED-4D4A-4137-9B2A-EB790902E5BC}" srcOrd="1" destOrd="0" presId="urn:microsoft.com/office/officeart/2005/8/layout/orgChart1"/>
    <dgm:cxn modelId="{84651F8E-ADFC-2F4B-8549-F28A488BFA81}" type="presParOf" srcId="{8AF287A9-987C-4F8D-8DF5-11B419D93926}" destId="{F506FA02-792F-430D-891D-75AB37EF76EB}" srcOrd="1" destOrd="0" presId="urn:microsoft.com/office/officeart/2005/8/layout/orgChart1"/>
    <dgm:cxn modelId="{5BA6210D-A3D5-CD40-A6FB-D01AF476053B}" type="presParOf" srcId="{8AF287A9-987C-4F8D-8DF5-11B419D93926}" destId="{EF344AF3-191D-4B3A-B395-5371C3A5C1B6}" srcOrd="2" destOrd="0" presId="urn:microsoft.com/office/officeart/2005/8/layout/orgChart1"/>
    <dgm:cxn modelId="{5BA6CF5C-A6B3-D947-97D6-90E29108182D}" type="presParOf" srcId="{00711EC5-C50D-486F-9DF6-86AC508A3BD4}" destId="{4852DC65-E461-4C9A-A8F8-37D1805776DF}" srcOrd="4" destOrd="0" presId="urn:microsoft.com/office/officeart/2005/8/layout/orgChart1"/>
    <dgm:cxn modelId="{D2B879EA-2B3D-DF48-B700-CD1284D386DB}" type="presParOf" srcId="{00711EC5-C50D-486F-9DF6-86AC508A3BD4}" destId="{24ADC108-9A2D-4B29-B0D0-48859CB5DFEC}" srcOrd="5" destOrd="0" presId="urn:microsoft.com/office/officeart/2005/8/layout/orgChart1"/>
    <dgm:cxn modelId="{FFA9200F-41C9-F44E-BB59-FF032CA9F4FF}" type="presParOf" srcId="{24ADC108-9A2D-4B29-B0D0-48859CB5DFEC}" destId="{29C396DF-AFFD-4E2A-BC83-D2234CA81223}" srcOrd="0" destOrd="0" presId="urn:microsoft.com/office/officeart/2005/8/layout/orgChart1"/>
    <dgm:cxn modelId="{40B20DC8-A478-2A4D-9C02-CF21F347647F}" type="presParOf" srcId="{29C396DF-AFFD-4E2A-BC83-D2234CA81223}" destId="{E8416C5F-7C26-4C39-9FD4-D051F9DE4FDD}" srcOrd="0" destOrd="0" presId="urn:microsoft.com/office/officeart/2005/8/layout/orgChart1"/>
    <dgm:cxn modelId="{A82A3C09-C182-C040-9FA4-FB7966133D8B}" type="presParOf" srcId="{29C396DF-AFFD-4E2A-BC83-D2234CA81223}" destId="{F4F4BCA7-F128-4231-9BB7-AF390C36E878}" srcOrd="1" destOrd="0" presId="urn:microsoft.com/office/officeart/2005/8/layout/orgChart1"/>
    <dgm:cxn modelId="{C8C60491-1AAD-F44B-853E-A8E3EA1406CA}" type="presParOf" srcId="{24ADC108-9A2D-4B29-B0D0-48859CB5DFEC}" destId="{E70A27B2-D349-45B1-AE5D-80B252ACCAB2}" srcOrd="1" destOrd="0" presId="urn:microsoft.com/office/officeart/2005/8/layout/orgChart1"/>
    <dgm:cxn modelId="{E8AA363E-16F9-B64F-A45E-04FE74633704}" type="presParOf" srcId="{24ADC108-9A2D-4B29-B0D0-48859CB5DFEC}" destId="{21FD4850-5396-4432-BA40-13A489756F5C}" srcOrd="2" destOrd="0" presId="urn:microsoft.com/office/officeart/2005/8/layout/orgChart1"/>
    <dgm:cxn modelId="{6E0C78D2-79C0-1B4B-BF10-97CB62A75D1F}" type="presParOf" srcId="{A9808F7B-866E-4DAB-9C72-50E51247E65C}" destId="{9FD8625E-137A-4CED-B728-EBD25B9ACA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E15F0-1549-480F-A46A-1803795538B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</dgm:pt>
    <dgm:pt modelId="{C02B86A2-3334-4032-AF0C-A31DFA3ED8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Verbs</a:t>
          </a:r>
        </a:p>
      </dgm:t>
    </dgm:pt>
    <dgm:pt modelId="{35859AFE-95B1-4632-92DD-249555AB86BF}" type="parTrans" cxnId="{552B824A-9814-4945-B511-65F495ACB6B5}">
      <dgm:prSet/>
      <dgm:spPr/>
      <dgm:t>
        <a:bodyPr/>
        <a:lstStyle/>
        <a:p>
          <a:endParaRPr lang="en-US"/>
        </a:p>
      </dgm:t>
    </dgm:pt>
    <dgm:pt modelId="{A984AD78-3CDE-48A2-86B4-CDE04FBBEC1B}" type="sibTrans" cxnId="{552B824A-9814-4945-B511-65F495ACB6B5}">
      <dgm:prSet/>
      <dgm:spPr/>
      <dgm:t>
        <a:bodyPr/>
        <a:lstStyle/>
        <a:p>
          <a:endParaRPr lang="en-US"/>
        </a:p>
      </dgm:t>
    </dgm:pt>
    <dgm:pt modelId="{9EF67D16-70F4-47AC-8787-3AFEAAB1B1D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No conjugation.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Past tense is formed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another word (le)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to the sentence.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D2F8EAD1-09D6-44F4-8A5C-4D609234D887}" type="parTrans" cxnId="{752DDB36-3C0C-42C5-BEB5-65F9719A5A03}">
      <dgm:prSet/>
      <dgm:spPr/>
      <dgm:t>
        <a:bodyPr/>
        <a:lstStyle/>
        <a:p>
          <a:endParaRPr lang="en-US"/>
        </a:p>
      </dgm:t>
    </dgm:pt>
    <dgm:pt modelId="{6377B68E-DE6E-4758-87AB-08749BC0A163}" type="sibTrans" cxnId="{752DDB36-3C0C-42C5-BEB5-65F9719A5A03}">
      <dgm:prSet/>
      <dgm:spPr/>
      <dgm:t>
        <a:bodyPr/>
        <a:lstStyle/>
        <a:p>
          <a:endParaRPr lang="en-US"/>
        </a:p>
      </dgm:t>
    </dgm:pt>
    <dgm:pt modelId="{A9A6D4FE-2116-4E93-8CFD-46387B3C772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Each verb is conjugated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based on the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of people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performing the action.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AC6E0DC8-5F75-4B95-989F-13379233172C}" type="parTrans" cxnId="{BDBBEBAC-973D-4CD5-ACE2-9374AD1EAB2E}">
      <dgm:prSet/>
      <dgm:spPr/>
      <dgm:t>
        <a:bodyPr/>
        <a:lstStyle/>
        <a:p>
          <a:endParaRPr lang="en-US"/>
        </a:p>
      </dgm:t>
    </dgm:pt>
    <dgm:pt modelId="{A0648776-1D40-4B9C-B29A-D671972C5437}" type="sibTrans" cxnId="{BDBBEBAC-973D-4CD5-ACE2-9374AD1EAB2E}">
      <dgm:prSet/>
      <dgm:spPr/>
      <dgm:t>
        <a:bodyPr/>
        <a:lstStyle/>
        <a:p>
          <a:endParaRPr lang="en-US"/>
        </a:p>
      </dgm:t>
    </dgm:pt>
    <dgm:pt modelId="{B8865C89-DE85-4769-A764-C75D8431E07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Each verb is conjugated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Based on the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and gender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of people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performing the action.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BB1DBF0E-DC90-460F-AB0D-487851191E26}" type="parTrans" cxnId="{C2BD4034-6079-4833-A328-236BA616B583}">
      <dgm:prSet/>
      <dgm:spPr/>
      <dgm:t>
        <a:bodyPr/>
        <a:lstStyle/>
        <a:p>
          <a:endParaRPr lang="en-US"/>
        </a:p>
      </dgm:t>
    </dgm:pt>
    <dgm:pt modelId="{B7369772-BE7F-42DB-81D6-8FDF6A92D65F}" type="sibTrans" cxnId="{C2BD4034-6079-4833-A328-236BA616B583}">
      <dgm:prSet/>
      <dgm:spPr/>
      <dgm:t>
        <a:bodyPr/>
        <a:lstStyle/>
        <a:p>
          <a:endParaRPr lang="en-US"/>
        </a:p>
      </dgm:t>
    </dgm:pt>
    <dgm:pt modelId="{0156AC7F-C9B4-45DC-9EF7-8467C9E4B919}" type="pres">
      <dgm:prSet presAssocID="{0BDE15F0-1549-480F-A46A-180379553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808F7B-866E-4DAB-9C72-50E51247E65C}" type="pres">
      <dgm:prSet presAssocID="{C02B86A2-3334-4032-AF0C-A31DFA3ED80E}" presName="hierRoot1" presStyleCnt="0">
        <dgm:presLayoutVars>
          <dgm:hierBranch/>
        </dgm:presLayoutVars>
      </dgm:prSet>
      <dgm:spPr/>
    </dgm:pt>
    <dgm:pt modelId="{0CB0548D-4077-4EFC-A843-58C9AB28C437}" type="pres">
      <dgm:prSet presAssocID="{C02B86A2-3334-4032-AF0C-A31DFA3ED80E}" presName="rootComposite1" presStyleCnt="0"/>
      <dgm:spPr/>
    </dgm:pt>
    <dgm:pt modelId="{DF8D5E06-5F1A-45A1-948A-8DA421B9EADA}" type="pres">
      <dgm:prSet presAssocID="{C02B86A2-3334-4032-AF0C-A31DFA3ED8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4A4F3-47C9-4FA5-BDE2-423A46263623}" type="pres">
      <dgm:prSet presAssocID="{C02B86A2-3334-4032-AF0C-A31DFA3ED8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0711EC5-C50D-486F-9DF6-86AC508A3BD4}" type="pres">
      <dgm:prSet presAssocID="{C02B86A2-3334-4032-AF0C-A31DFA3ED80E}" presName="hierChild2" presStyleCnt="0"/>
      <dgm:spPr/>
    </dgm:pt>
    <dgm:pt modelId="{F97596E2-1613-4B05-AC75-C2B90A1CC12A}" type="pres">
      <dgm:prSet presAssocID="{D2F8EAD1-09D6-44F4-8A5C-4D609234D887}" presName="Name35" presStyleLbl="parChTrans1D2" presStyleIdx="0" presStyleCnt="3"/>
      <dgm:spPr/>
      <dgm:t>
        <a:bodyPr/>
        <a:lstStyle/>
        <a:p>
          <a:endParaRPr lang="en-US"/>
        </a:p>
      </dgm:t>
    </dgm:pt>
    <dgm:pt modelId="{A17547B2-8C56-4A48-8BC5-67AB3F1EC819}" type="pres">
      <dgm:prSet presAssocID="{9EF67D16-70F4-47AC-8787-3AFEAAB1B1D2}" presName="hierRoot2" presStyleCnt="0">
        <dgm:presLayoutVars>
          <dgm:hierBranch/>
        </dgm:presLayoutVars>
      </dgm:prSet>
      <dgm:spPr/>
    </dgm:pt>
    <dgm:pt modelId="{94F0BB3A-EF8E-4922-988C-581BBC59FD89}" type="pres">
      <dgm:prSet presAssocID="{9EF67D16-70F4-47AC-8787-3AFEAAB1B1D2}" presName="rootComposite" presStyleCnt="0"/>
      <dgm:spPr/>
    </dgm:pt>
    <dgm:pt modelId="{7910CBAB-6A9D-46F3-9B5B-4CC39F52DE3C}" type="pres">
      <dgm:prSet presAssocID="{9EF67D16-70F4-47AC-8787-3AFEAAB1B1D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5AD7B-465B-4455-8004-540B505F2A2E}" type="pres">
      <dgm:prSet presAssocID="{9EF67D16-70F4-47AC-8787-3AFEAAB1B1D2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F1CEB9-E502-4141-844D-13171927F74C}" type="pres">
      <dgm:prSet presAssocID="{9EF67D16-70F4-47AC-8787-3AFEAAB1B1D2}" presName="hierChild4" presStyleCnt="0"/>
      <dgm:spPr/>
    </dgm:pt>
    <dgm:pt modelId="{987F0379-29DD-4315-9F4E-2C45DC71D92B}" type="pres">
      <dgm:prSet presAssocID="{9EF67D16-70F4-47AC-8787-3AFEAAB1B1D2}" presName="hierChild5" presStyleCnt="0"/>
      <dgm:spPr/>
    </dgm:pt>
    <dgm:pt modelId="{05FC3B3D-B355-4ACB-A155-489045777BA2}" type="pres">
      <dgm:prSet presAssocID="{AC6E0DC8-5F75-4B95-989F-13379233172C}" presName="Name35" presStyleLbl="parChTrans1D2" presStyleIdx="1" presStyleCnt="3"/>
      <dgm:spPr/>
      <dgm:t>
        <a:bodyPr/>
        <a:lstStyle/>
        <a:p>
          <a:endParaRPr lang="en-US"/>
        </a:p>
      </dgm:t>
    </dgm:pt>
    <dgm:pt modelId="{8AF287A9-987C-4F8D-8DF5-11B419D93926}" type="pres">
      <dgm:prSet presAssocID="{A9A6D4FE-2116-4E93-8CFD-46387B3C7728}" presName="hierRoot2" presStyleCnt="0">
        <dgm:presLayoutVars>
          <dgm:hierBranch/>
        </dgm:presLayoutVars>
      </dgm:prSet>
      <dgm:spPr/>
    </dgm:pt>
    <dgm:pt modelId="{C9B581E4-9187-4397-BA47-4059F86E9F5D}" type="pres">
      <dgm:prSet presAssocID="{A9A6D4FE-2116-4E93-8CFD-46387B3C7728}" presName="rootComposite" presStyleCnt="0"/>
      <dgm:spPr/>
    </dgm:pt>
    <dgm:pt modelId="{77FC8F2F-E9AC-4134-A146-652989D62528}" type="pres">
      <dgm:prSet presAssocID="{A9A6D4FE-2116-4E93-8CFD-46387B3C772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374ED-4D4A-4137-9B2A-EB790902E5BC}" type="pres">
      <dgm:prSet presAssocID="{A9A6D4FE-2116-4E93-8CFD-46387B3C77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506FA02-792F-430D-891D-75AB37EF76EB}" type="pres">
      <dgm:prSet presAssocID="{A9A6D4FE-2116-4E93-8CFD-46387B3C7728}" presName="hierChild4" presStyleCnt="0"/>
      <dgm:spPr/>
    </dgm:pt>
    <dgm:pt modelId="{EF344AF3-191D-4B3A-B395-5371C3A5C1B6}" type="pres">
      <dgm:prSet presAssocID="{A9A6D4FE-2116-4E93-8CFD-46387B3C7728}" presName="hierChild5" presStyleCnt="0"/>
      <dgm:spPr/>
    </dgm:pt>
    <dgm:pt modelId="{4852DC65-E461-4C9A-A8F8-37D1805776DF}" type="pres">
      <dgm:prSet presAssocID="{BB1DBF0E-DC90-460F-AB0D-487851191E26}" presName="Name35" presStyleLbl="parChTrans1D2" presStyleIdx="2" presStyleCnt="3"/>
      <dgm:spPr/>
      <dgm:t>
        <a:bodyPr/>
        <a:lstStyle/>
        <a:p>
          <a:endParaRPr lang="en-US"/>
        </a:p>
      </dgm:t>
    </dgm:pt>
    <dgm:pt modelId="{24ADC108-9A2D-4B29-B0D0-48859CB5DFEC}" type="pres">
      <dgm:prSet presAssocID="{B8865C89-DE85-4769-A764-C75D8431E07F}" presName="hierRoot2" presStyleCnt="0">
        <dgm:presLayoutVars>
          <dgm:hierBranch/>
        </dgm:presLayoutVars>
      </dgm:prSet>
      <dgm:spPr/>
    </dgm:pt>
    <dgm:pt modelId="{29C396DF-AFFD-4E2A-BC83-D2234CA81223}" type="pres">
      <dgm:prSet presAssocID="{B8865C89-DE85-4769-A764-C75D8431E07F}" presName="rootComposite" presStyleCnt="0"/>
      <dgm:spPr/>
    </dgm:pt>
    <dgm:pt modelId="{E8416C5F-7C26-4C39-9FD4-D051F9DE4FDD}" type="pres">
      <dgm:prSet presAssocID="{B8865C89-DE85-4769-A764-C75D8431E07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4BCA7-F128-4231-9BB7-AF390C36E878}" type="pres">
      <dgm:prSet presAssocID="{B8865C89-DE85-4769-A764-C75D8431E07F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0A27B2-D349-45B1-AE5D-80B252ACCAB2}" type="pres">
      <dgm:prSet presAssocID="{B8865C89-DE85-4769-A764-C75D8431E07F}" presName="hierChild4" presStyleCnt="0"/>
      <dgm:spPr/>
    </dgm:pt>
    <dgm:pt modelId="{21FD4850-5396-4432-BA40-13A489756F5C}" type="pres">
      <dgm:prSet presAssocID="{B8865C89-DE85-4769-A764-C75D8431E07F}" presName="hierChild5" presStyleCnt="0"/>
      <dgm:spPr/>
    </dgm:pt>
    <dgm:pt modelId="{9FD8625E-137A-4CED-B728-EBD25B9ACA55}" type="pres">
      <dgm:prSet presAssocID="{C02B86A2-3334-4032-AF0C-A31DFA3ED80E}" presName="hierChild3" presStyleCnt="0"/>
      <dgm:spPr/>
    </dgm:pt>
  </dgm:ptLst>
  <dgm:cxnLst>
    <dgm:cxn modelId="{CB146A8C-C6A2-2C4F-8FC9-2DF149FD0EF2}" type="presOf" srcId="{B8865C89-DE85-4769-A764-C75D8431E07F}" destId="{E8416C5F-7C26-4C39-9FD4-D051F9DE4FDD}" srcOrd="0" destOrd="0" presId="urn:microsoft.com/office/officeart/2005/8/layout/orgChart1"/>
    <dgm:cxn modelId="{F261A4B0-10AB-E046-AB8D-EC5AFEFE28F8}" type="presOf" srcId="{9EF67D16-70F4-47AC-8787-3AFEAAB1B1D2}" destId="{8825AD7B-465B-4455-8004-540B505F2A2E}" srcOrd="1" destOrd="0" presId="urn:microsoft.com/office/officeart/2005/8/layout/orgChart1"/>
    <dgm:cxn modelId="{D64976AB-A60C-F64A-BBC2-1897C9C576E6}" type="presOf" srcId="{9EF67D16-70F4-47AC-8787-3AFEAAB1B1D2}" destId="{7910CBAB-6A9D-46F3-9B5B-4CC39F52DE3C}" srcOrd="0" destOrd="0" presId="urn:microsoft.com/office/officeart/2005/8/layout/orgChart1"/>
    <dgm:cxn modelId="{BF4ECD02-2BB8-DC43-9AC6-305861492908}" type="presOf" srcId="{A9A6D4FE-2116-4E93-8CFD-46387B3C7728}" destId="{77FC8F2F-E9AC-4134-A146-652989D62528}" srcOrd="0" destOrd="0" presId="urn:microsoft.com/office/officeart/2005/8/layout/orgChart1"/>
    <dgm:cxn modelId="{752DDB36-3C0C-42C5-BEB5-65F9719A5A03}" srcId="{C02B86A2-3334-4032-AF0C-A31DFA3ED80E}" destId="{9EF67D16-70F4-47AC-8787-3AFEAAB1B1D2}" srcOrd="0" destOrd="0" parTransId="{D2F8EAD1-09D6-44F4-8A5C-4D609234D887}" sibTransId="{6377B68E-DE6E-4758-87AB-08749BC0A163}"/>
    <dgm:cxn modelId="{5651CDE3-CF80-EA45-8E49-EA896CE30896}" type="presOf" srcId="{D2F8EAD1-09D6-44F4-8A5C-4D609234D887}" destId="{F97596E2-1613-4B05-AC75-C2B90A1CC12A}" srcOrd="0" destOrd="0" presId="urn:microsoft.com/office/officeart/2005/8/layout/orgChart1"/>
    <dgm:cxn modelId="{7FD37E43-C42C-B54D-A1E5-105973F7FEE0}" type="presOf" srcId="{AC6E0DC8-5F75-4B95-989F-13379233172C}" destId="{05FC3B3D-B355-4ACB-A155-489045777BA2}" srcOrd="0" destOrd="0" presId="urn:microsoft.com/office/officeart/2005/8/layout/orgChart1"/>
    <dgm:cxn modelId="{BDBBEBAC-973D-4CD5-ACE2-9374AD1EAB2E}" srcId="{C02B86A2-3334-4032-AF0C-A31DFA3ED80E}" destId="{A9A6D4FE-2116-4E93-8CFD-46387B3C7728}" srcOrd="1" destOrd="0" parTransId="{AC6E0DC8-5F75-4B95-989F-13379233172C}" sibTransId="{A0648776-1D40-4B9C-B29A-D671972C5437}"/>
    <dgm:cxn modelId="{0906D0B6-7D2B-B24E-AF55-F472BCAF08A8}" type="presOf" srcId="{C02B86A2-3334-4032-AF0C-A31DFA3ED80E}" destId="{DF8D5E06-5F1A-45A1-948A-8DA421B9EADA}" srcOrd="0" destOrd="0" presId="urn:microsoft.com/office/officeart/2005/8/layout/orgChart1"/>
    <dgm:cxn modelId="{C2BD4034-6079-4833-A328-236BA616B583}" srcId="{C02B86A2-3334-4032-AF0C-A31DFA3ED80E}" destId="{B8865C89-DE85-4769-A764-C75D8431E07F}" srcOrd="2" destOrd="0" parTransId="{BB1DBF0E-DC90-460F-AB0D-487851191E26}" sibTransId="{B7369772-BE7F-42DB-81D6-8FDF6A92D65F}"/>
    <dgm:cxn modelId="{67F1A286-57FB-B34C-A1DA-2035D8B4AFD9}" type="presOf" srcId="{A9A6D4FE-2116-4E93-8CFD-46387B3C7728}" destId="{ADD374ED-4D4A-4137-9B2A-EB790902E5BC}" srcOrd="1" destOrd="0" presId="urn:microsoft.com/office/officeart/2005/8/layout/orgChart1"/>
    <dgm:cxn modelId="{EE74EB33-7B49-1647-8874-7D55B7F8D7F8}" type="presOf" srcId="{BB1DBF0E-DC90-460F-AB0D-487851191E26}" destId="{4852DC65-E461-4C9A-A8F8-37D1805776DF}" srcOrd="0" destOrd="0" presId="urn:microsoft.com/office/officeart/2005/8/layout/orgChart1"/>
    <dgm:cxn modelId="{225303A3-9FB4-554C-83FC-9A1BF6B2D5FF}" type="presOf" srcId="{0BDE15F0-1549-480F-A46A-1803795538B8}" destId="{0156AC7F-C9B4-45DC-9EF7-8467C9E4B919}" srcOrd="0" destOrd="0" presId="urn:microsoft.com/office/officeart/2005/8/layout/orgChart1"/>
    <dgm:cxn modelId="{552B824A-9814-4945-B511-65F495ACB6B5}" srcId="{0BDE15F0-1549-480F-A46A-1803795538B8}" destId="{C02B86A2-3334-4032-AF0C-A31DFA3ED80E}" srcOrd="0" destOrd="0" parTransId="{35859AFE-95B1-4632-92DD-249555AB86BF}" sibTransId="{A984AD78-3CDE-48A2-86B4-CDE04FBBEC1B}"/>
    <dgm:cxn modelId="{0CC6400C-AC0D-5E42-833E-ECF9A143BCCD}" type="presOf" srcId="{B8865C89-DE85-4769-A764-C75D8431E07F}" destId="{F4F4BCA7-F128-4231-9BB7-AF390C36E878}" srcOrd="1" destOrd="0" presId="urn:microsoft.com/office/officeart/2005/8/layout/orgChart1"/>
    <dgm:cxn modelId="{DAB12615-963D-BE4D-94D4-2D8D5D98ACF1}" type="presOf" srcId="{C02B86A2-3334-4032-AF0C-A31DFA3ED80E}" destId="{EEC4A4F3-47C9-4FA5-BDE2-423A46263623}" srcOrd="1" destOrd="0" presId="urn:microsoft.com/office/officeart/2005/8/layout/orgChart1"/>
    <dgm:cxn modelId="{5585EE1C-B3B6-3646-9DF1-03AA617ABC2D}" type="presParOf" srcId="{0156AC7F-C9B4-45DC-9EF7-8467C9E4B919}" destId="{A9808F7B-866E-4DAB-9C72-50E51247E65C}" srcOrd="0" destOrd="0" presId="urn:microsoft.com/office/officeart/2005/8/layout/orgChart1"/>
    <dgm:cxn modelId="{BF0E26E2-E000-5E45-8ECF-AA3444465DFE}" type="presParOf" srcId="{A9808F7B-866E-4DAB-9C72-50E51247E65C}" destId="{0CB0548D-4077-4EFC-A843-58C9AB28C437}" srcOrd="0" destOrd="0" presId="urn:microsoft.com/office/officeart/2005/8/layout/orgChart1"/>
    <dgm:cxn modelId="{69E04D1B-6433-3049-B09B-6F8098ED5A1F}" type="presParOf" srcId="{0CB0548D-4077-4EFC-A843-58C9AB28C437}" destId="{DF8D5E06-5F1A-45A1-948A-8DA421B9EADA}" srcOrd="0" destOrd="0" presId="urn:microsoft.com/office/officeart/2005/8/layout/orgChart1"/>
    <dgm:cxn modelId="{C634815B-1BB5-D846-B82D-7F89CFC80BFF}" type="presParOf" srcId="{0CB0548D-4077-4EFC-A843-58C9AB28C437}" destId="{EEC4A4F3-47C9-4FA5-BDE2-423A46263623}" srcOrd="1" destOrd="0" presId="urn:microsoft.com/office/officeart/2005/8/layout/orgChart1"/>
    <dgm:cxn modelId="{F1630770-A09C-AF45-93E5-F97F12FD3AEE}" type="presParOf" srcId="{A9808F7B-866E-4DAB-9C72-50E51247E65C}" destId="{00711EC5-C50D-486F-9DF6-86AC508A3BD4}" srcOrd="1" destOrd="0" presId="urn:microsoft.com/office/officeart/2005/8/layout/orgChart1"/>
    <dgm:cxn modelId="{26C38656-975A-0F4B-8420-2861F2B1EC3C}" type="presParOf" srcId="{00711EC5-C50D-486F-9DF6-86AC508A3BD4}" destId="{F97596E2-1613-4B05-AC75-C2B90A1CC12A}" srcOrd="0" destOrd="0" presId="urn:microsoft.com/office/officeart/2005/8/layout/orgChart1"/>
    <dgm:cxn modelId="{3CC61C25-6884-AD42-9F75-35FD0832D6E6}" type="presParOf" srcId="{00711EC5-C50D-486F-9DF6-86AC508A3BD4}" destId="{A17547B2-8C56-4A48-8BC5-67AB3F1EC819}" srcOrd="1" destOrd="0" presId="urn:microsoft.com/office/officeart/2005/8/layout/orgChart1"/>
    <dgm:cxn modelId="{0E2156BC-166A-094D-900A-107D9EBA7D98}" type="presParOf" srcId="{A17547B2-8C56-4A48-8BC5-67AB3F1EC819}" destId="{94F0BB3A-EF8E-4922-988C-581BBC59FD89}" srcOrd="0" destOrd="0" presId="urn:microsoft.com/office/officeart/2005/8/layout/orgChart1"/>
    <dgm:cxn modelId="{7C6A24E9-F308-2B4C-BBF0-0CDBFB2B2BBD}" type="presParOf" srcId="{94F0BB3A-EF8E-4922-988C-581BBC59FD89}" destId="{7910CBAB-6A9D-46F3-9B5B-4CC39F52DE3C}" srcOrd="0" destOrd="0" presId="urn:microsoft.com/office/officeart/2005/8/layout/orgChart1"/>
    <dgm:cxn modelId="{D6CDB1D3-0581-7C41-92A0-1FF74F26244C}" type="presParOf" srcId="{94F0BB3A-EF8E-4922-988C-581BBC59FD89}" destId="{8825AD7B-465B-4455-8004-540B505F2A2E}" srcOrd="1" destOrd="0" presId="urn:microsoft.com/office/officeart/2005/8/layout/orgChart1"/>
    <dgm:cxn modelId="{6682C69A-9742-9744-826A-473657F12F18}" type="presParOf" srcId="{A17547B2-8C56-4A48-8BC5-67AB3F1EC819}" destId="{F5F1CEB9-E502-4141-844D-13171927F74C}" srcOrd="1" destOrd="0" presId="urn:microsoft.com/office/officeart/2005/8/layout/orgChart1"/>
    <dgm:cxn modelId="{F357DBE5-DE2A-1D4B-B833-0C3B7B0159A8}" type="presParOf" srcId="{A17547B2-8C56-4A48-8BC5-67AB3F1EC819}" destId="{987F0379-29DD-4315-9F4E-2C45DC71D92B}" srcOrd="2" destOrd="0" presId="urn:microsoft.com/office/officeart/2005/8/layout/orgChart1"/>
    <dgm:cxn modelId="{7C46F0C9-9886-9B4C-A5C6-1A97347F7035}" type="presParOf" srcId="{00711EC5-C50D-486F-9DF6-86AC508A3BD4}" destId="{05FC3B3D-B355-4ACB-A155-489045777BA2}" srcOrd="2" destOrd="0" presId="urn:microsoft.com/office/officeart/2005/8/layout/orgChart1"/>
    <dgm:cxn modelId="{BD4863F4-71BD-C04E-96B0-8B349A85DB65}" type="presParOf" srcId="{00711EC5-C50D-486F-9DF6-86AC508A3BD4}" destId="{8AF287A9-987C-4F8D-8DF5-11B419D93926}" srcOrd="3" destOrd="0" presId="urn:microsoft.com/office/officeart/2005/8/layout/orgChart1"/>
    <dgm:cxn modelId="{19300D50-51BC-604F-8418-54D7EA1CF36F}" type="presParOf" srcId="{8AF287A9-987C-4F8D-8DF5-11B419D93926}" destId="{C9B581E4-9187-4397-BA47-4059F86E9F5D}" srcOrd="0" destOrd="0" presId="urn:microsoft.com/office/officeart/2005/8/layout/orgChart1"/>
    <dgm:cxn modelId="{ACBA325A-5D29-0745-B2BA-0AA78F2F1B9C}" type="presParOf" srcId="{C9B581E4-9187-4397-BA47-4059F86E9F5D}" destId="{77FC8F2F-E9AC-4134-A146-652989D62528}" srcOrd="0" destOrd="0" presId="urn:microsoft.com/office/officeart/2005/8/layout/orgChart1"/>
    <dgm:cxn modelId="{4C7361C5-D158-344A-BC7C-1256E49156B9}" type="presParOf" srcId="{C9B581E4-9187-4397-BA47-4059F86E9F5D}" destId="{ADD374ED-4D4A-4137-9B2A-EB790902E5BC}" srcOrd="1" destOrd="0" presId="urn:microsoft.com/office/officeart/2005/8/layout/orgChart1"/>
    <dgm:cxn modelId="{E67F9517-C2F8-6E4B-A389-BC13FE73118C}" type="presParOf" srcId="{8AF287A9-987C-4F8D-8DF5-11B419D93926}" destId="{F506FA02-792F-430D-891D-75AB37EF76EB}" srcOrd="1" destOrd="0" presId="urn:microsoft.com/office/officeart/2005/8/layout/orgChart1"/>
    <dgm:cxn modelId="{B27EA632-7860-C64B-A45D-A820D76ECF37}" type="presParOf" srcId="{8AF287A9-987C-4F8D-8DF5-11B419D93926}" destId="{EF344AF3-191D-4B3A-B395-5371C3A5C1B6}" srcOrd="2" destOrd="0" presId="urn:microsoft.com/office/officeart/2005/8/layout/orgChart1"/>
    <dgm:cxn modelId="{FA5C5AAF-5E9C-E546-B4C5-6FA46FA9544E}" type="presParOf" srcId="{00711EC5-C50D-486F-9DF6-86AC508A3BD4}" destId="{4852DC65-E461-4C9A-A8F8-37D1805776DF}" srcOrd="4" destOrd="0" presId="urn:microsoft.com/office/officeart/2005/8/layout/orgChart1"/>
    <dgm:cxn modelId="{48D5F661-1057-504B-B393-FA306D06C94D}" type="presParOf" srcId="{00711EC5-C50D-486F-9DF6-86AC508A3BD4}" destId="{24ADC108-9A2D-4B29-B0D0-48859CB5DFEC}" srcOrd="5" destOrd="0" presId="urn:microsoft.com/office/officeart/2005/8/layout/orgChart1"/>
    <dgm:cxn modelId="{7479F202-CC13-B446-A4AE-E8E2BD3C35AD}" type="presParOf" srcId="{24ADC108-9A2D-4B29-B0D0-48859CB5DFEC}" destId="{29C396DF-AFFD-4E2A-BC83-D2234CA81223}" srcOrd="0" destOrd="0" presId="urn:microsoft.com/office/officeart/2005/8/layout/orgChart1"/>
    <dgm:cxn modelId="{C4460C30-FB07-D648-BCDA-7F7D8AAEC3D0}" type="presParOf" srcId="{29C396DF-AFFD-4E2A-BC83-D2234CA81223}" destId="{E8416C5F-7C26-4C39-9FD4-D051F9DE4FDD}" srcOrd="0" destOrd="0" presId="urn:microsoft.com/office/officeart/2005/8/layout/orgChart1"/>
    <dgm:cxn modelId="{FF1AA158-ED4A-4D4F-AD8C-2802C521E9BD}" type="presParOf" srcId="{29C396DF-AFFD-4E2A-BC83-D2234CA81223}" destId="{F4F4BCA7-F128-4231-9BB7-AF390C36E878}" srcOrd="1" destOrd="0" presId="urn:microsoft.com/office/officeart/2005/8/layout/orgChart1"/>
    <dgm:cxn modelId="{B014E362-DE45-F544-93E6-F7AD2E054862}" type="presParOf" srcId="{24ADC108-9A2D-4B29-B0D0-48859CB5DFEC}" destId="{E70A27B2-D349-45B1-AE5D-80B252ACCAB2}" srcOrd="1" destOrd="0" presId="urn:microsoft.com/office/officeart/2005/8/layout/orgChart1"/>
    <dgm:cxn modelId="{805334F0-DE19-2D4E-8ED1-C9553DF36101}" type="presParOf" srcId="{24ADC108-9A2D-4B29-B0D0-48859CB5DFEC}" destId="{21FD4850-5396-4432-BA40-13A489756F5C}" srcOrd="2" destOrd="0" presId="urn:microsoft.com/office/officeart/2005/8/layout/orgChart1"/>
    <dgm:cxn modelId="{DF526A03-8073-6347-AA18-B383EF599C20}" type="presParOf" srcId="{A9808F7B-866E-4DAB-9C72-50E51247E65C}" destId="{9FD8625E-137A-4CED-B728-EBD25B9ACA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E15F0-1549-480F-A46A-1803795538B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</dgm:pt>
    <dgm:pt modelId="{C02B86A2-3334-4032-AF0C-A31DFA3ED80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Times New Roman" charset="0"/>
            </a:rPr>
            <a:t>Plurals</a:t>
          </a:r>
        </a:p>
      </dgm:t>
    </dgm:pt>
    <dgm:pt modelId="{35859AFE-95B1-4632-92DD-249555AB86BF}" type="parTrans" cxnId="{552B824A-9814-4945-B511-65F495ACB6B5}">
      <dgm:prSet/>
      <dgm:spPr/>
      <dgm:t>
        <a:bodyPr/>
        <a:lstStyle/>
        <a:p>
          <a:endParaRPr lang="en-US"/>
        </a:p>
      </dgm:t>
    </dgm:pt>
    <dgm:pt modelId="{A984AD78-3CDE-48A2-86B4-CDE04FBBEC1B}" type="sibTrans" cxnId="{552B824A-9814-4945-B511-65F495ACB6B5}">
      <dgm:prSet/>
      <dgm:spPr/>
      <dgm:t>
        <a:bodyPr/>
        <a:lstStyle/>
        <a:p>
          <a:endParaRPr lang="en-US"/>
        </a:p>
      </dgm:t>
    </dgm:pt>
    <dgm:pt modelId="{9EF67D16-70F4-47AC-8787-3AFEAAB1B1D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in front of the noun.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D2F8EAD1-09D6-44F4-8A5C-4D609234D887}" type="parTrans" cxnId="{752DDB36-3C0C-42C5-BEB5-65F9719A5A03}">
      <dgm:prSet/>
      <dgm:spPr/>
      <dgm:t>
        <a:bodyPr/>
        <a:lstStyle/>
        <a:p>
          <a:endParaRPr lang="en-US"/>
        </a:p>
      </dgm:t>
    </dgm:pt>
    <dgm:pt modelId="{6377B68E-DE6E-4758-87AB-08749BC0A163}" type="sibTrans" cxnId="{752DDB36-3C0C-42C5-BEB5-65F9719A5A03}">
      <dgm:prSet/>
      <dgm:spPr/>
      <dgm:t>
        <a:bodyPr/>
        <a:lstStyle/>
        <a:p>
          <a:endParaRPr lang="en-US"/>
        </a:p>
      </dgm:t>
    </dgm:pt>
    <dgm:pt modelId="{A9A6D4FE-2116-4E93-8CFD-46387B3C772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 number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in front of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Or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an –s to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Or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an –s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and a number in front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AC6E0DC8-5F75-4B95-989F-13379233172C}" type="parTrans" cxnId="{BDBBEBAC-973D-4CD5-ACE2-9374AD1EAB2E}">
      <dgm:prSet/>
      <dgm:spPr/>
      <dgm:t>
        <a:bodyPr/>
        <a:lstStyle/>
        <a:p>
          <a:endParaRPr lang="en-US"/>
        </a:p>
      </dgm:t>
    </dgm:pt>
    <dgm:pt modelId="{A0648776-1D40-4B9C-B29A-D671972C5437}" type="sibTrans" cxnId="{BDBBEBAC-973D-4CD5-ACE2-9374AD1EAB2E}">
      <dgm:prSet/>
      <dgm:spPr/>
      <dgm:t>
        <a:bodyPr/>
        <a:lstStyle/>
        <a:p>
          <a:endParaRPr lang="en-US"/>
        </a:p>
      </dgm:t>
    </dgm:pt>
    <dgm:pt modelId="{B8865C89-DE85-4769-A764-C75D8431E07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 number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in front of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Or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By adding an –s to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And sometimes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the vowel changes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dirty="0" smtClean="0">
              <a:latin typeface="Times New Roman" charset="0"/>
              <a:cs typeface="+mn-cs"/>
            </a:rPr>
            <a:t>when the noun becomes plural</a:t>
          </a:r>
          <a:endParaRPr kumimoji="0" lang="en-US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BB1DBF0E-DC90-460F-AB0D-487851191E26}" type="parTrans" cxnId="{C2BD4034-6079-4833-A328-236BA616B583}">
      <dgm:prSet/>
      <dgm:spPr/>
      <dgm:t>
        <a:bodyPr/>
        <a:lstStyle/>
        <a:p>
          <a:endParaRPr lang="en-US"/>
        </a:p>
      </dgm:t>
    </dgm:pt>
    <dgm:pt modelId="{B7369772-BE7F-42DB-81D6-8FDF6A92D65F}" type="sibTrans" cxnId="{C2BD4034-6079-4833-A328-236BA616B583}">
      <dgm:prSet/>
      <dgm:spPr/>
      <dgm:t>
        <a:bodyPr/>
        <a:lstStyle/>
        <a:p>
          <a:endParaRPr lang="en-US"/>
        </a:p>
      </dgm:t>
    </dgm:pt>
    <dgm:pt modelId="{0156AC7F-C9B4-45DC-9EF7-8467C9E4B919}" type="pres">
      <dgm:prSet presAssocID="{0BDE15F0-1549-480F-A46A-180379553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808F7B-866E-4DAB-9C72-50E51247E65C}" type="pres">
      <dgm:prSet presAssocID="{C02B86A2-3334-4032-AF0C-A31DFA3ED80E}" presName="hierRoot1" presStyleCnt="0">
        <dgm:presLayoutVars>
          <dgm:hierBranch/>
        </dgm:presLayoutVars>
      </dgm:prSet>
      <dgm:spPr/>
    </dgm:pt>
    <dgm:pt modelId="{0CB0548D-4077-4EFC-A843-58C9AB28C437}" type="pres">
      <dgm:prSet presAssocID="{C02B86A2-3334-4032-AF0C-A31DFA3ED80E}" presName="rootComposite1" presStyleCnt="0"/>
      <dgm:spPr/>
    </dgm:pt>
    <dgm:pt modelId="{DF8D5E06-5F1A-45A1-948A-8DA421B9EADA}" type="pres">
      <dgm:prSet presAssocID="{C02B86A2-3334-4032-AF0C-A31DFA3ED8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4A4F3-47C9-4FA5-BDE2-423A46263623}" type="pres">
      <dgm:prSet presAssocID="{C02B86A2-3334-4032-AF0C-A31DFA3ED8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0711EC5-C50D-486F-9DF6-86AC508A3BD4}" type="pres">
      <dgm:prSet presAssocID="{C02B86A2-3334-4032-AF0C-A31DFA3ED80E}" presName="hierChild2" presStyleCnt="0"/>
      <dgm:spPr/>
    </dgm:pt>
    <dgm:pt modelId="{F97596E2-1613-4B05-AC75-C2B90A1CC12A}" type="pres">
      <dgm:prSet presAssocID="{D2F8EAD1-09D6-44F4-8A5C-4D609234D887}" presName="Name35" presStyleLbl="parChTrans1D2" presStyleIdx="0" presStyleCnt="3"/>
      <dgm:spPr/>
      <dgm:t>
        <a:bodyPr/>
        <a:lstStyle/>
        <a:p>
          <a:endParaRPr lang="en-US"/>
        </a:p>
      </dgm:t>
    </dgm:pt>
    <dgm:pt modelId="{A17547B2-8C56-4A48-8BC5-67AB3F1EC819}" type="pres">
      <dgm:prSet presAssocID="{9EF67D16-70F4-47AC-8787-3AFEAAB1B1D2}" presName="hierRoot2" presStyleCnt="0">
        <dgm:presLayoutVars>
          <dgm:hierBranch/>
        </dgm:presLayoutVars>
      </dgm:prSet>
      <dgm:spPr/>
    </dgm:pt>
    <dgm:pt modelId="{94F0BB3A-EF8E-4922-988C-581BBC59FD89}" type="pres">
      <dgm:prSet presAssocID="{9EF67D16-70F4-47AC-8787-3AFEAAB1B1D2}" presName="rootComposite" presStyleCnt="0"/>
      <dgm:spPr/>
    </dgm:pt>
    <dgm:pt modelId="{7910CBAB-6A9D-46F3-9B5B-4CC39F52DE3C}" type="pres">
      <dgm:prSet presAssocID="{9EF67D16-70F4-47AC-8787-3AFEAAB1B1D2}" presName="rootText" presStyleLbl="node2" presStyleIdx="0" presStyleCnt="3" custScaleX="115722" custScaleY="177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5AD7B-465B-4455-8004-540B505F2A2E}" type="pres">
      <dgm:prSet presAssocID="{9EF67D16-70F4-47AC-8787-3AFEAAB1B1D2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F1CEB9-E502-4141-844D-13171927F74C}" type="pres">
      <dgm:prSet presAssocID="{9EF67D16-70F4-47AC-8787-3AFEAAB1B1D2}" presName="hierChild4" presStyleCnt="0"/>
      <dgm:spPr/>
    </dgm:pt>
    <dgm:pt modelId="{987F0379-29DD-4315-9F4E-2C45DC71D92B}" type="pres">
      <dgm:prSet presAssocID="{9EF67D16-70F4-47AC-8787-3AFEAAB1B1D2}" presName="hierChild5" presStyleCnt="0"/>
      <dgm:spPr/>
    </dgm:pt>
    <dgm:pt modelId="{05FC3B3D-B355-4ACB-A155-489045777BA2}" type="pres">
      <dgm:prSet presAssocID="{AC6E0DC8-5F75-4B95-989F-13379233172C}" presName="Name35" presStyleLbl="parChTrans1D2" presStyleIdx="1" presStyleCnt="3"/>
      <dgm:spPr/>
      <dgm:t>
        <a:bodyPr/>
        <a:lstStyle/>
        <a:p>
          <a:endParaRPr lang="en-US"/>
        </a:p>
      </dgm:t>
    </dgm:pt>
    <dgm:pt modelId="{8AF287A9-987C-4F8D-8DF5-11B419D93926}" type="pres">
      <dgm:prSet presAssocID="{A9A6D4FE-2116-4E93-8CFD-46387B3C7728}" presName="hierRoot2" presStyleCnt="0">
        <dgm:presLayoutVars>
          <dgm:hierBranch/>
        </dgm:presLayoutVars>
      </dgm:prSet>
      <dgm:spPr/>
    </dgm:pt>
    <dgm:pt modelId="{C9B581E4-9187-4397-BA47-4059F86E9F5D}" type="pres">
      <dgm:prSet presAssocID="{A9A6D4FE-2116-4E93-8CFD-46387B3C7728}" presName="rootComposite" presStyleCnt="0"/>
      <dgm:spPr/>
    </dgm:pt>
    <dgm:pt modelId="{77FC8F2F-E9AC-4134-A146-652989D62528}" type="pres">
      <dgm:prSet presAssocID="{A9A6D4FE-2116-4E93-8CFD-46387B3C7728}" presName="rootText" presStyleLbl="node2" presStyleIdx="1" presStyleCnt="3" custScaleX="111287" custScaleY="18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374ED-4D4A-4137-9B2A-EB790902E5BC}" type="pres">
      <dgm:prSet presAssocID="{A9A6D4FE-2116-4E93-8CFD-46387B3C77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506FA02-792F-430D-891D-75AB37EF76EB}" type="pres">
      <dgm:prSet presAssocID="{A9A6D4FE-2116-4E93-8CFD-46387B3C7728}" presName="hierChild4" presStyleCnt="0"/>
      <dgm:spPr/>
    </dgm:pt>
    <dgm:pt modelId="{EF344AF3-191D-4B3A-B395-5371C3A5C1B6}" type="pres">
      <dgm:prSet presAssocID="{A9A6D4FE-2116-4E93-8CFD-46387B3C7728}" presName="hierChild5" presStyleCnt="0"/>
      <dgm:spPr/>
    </dgm:pt>
    <dgm:pt modelId="{4852DC65-E461-4C9A-A8F8-37D1805776DF}" type="pres">
      <dgm:prSet presAssocID="{BB1DBF0E-DC90-460F-AB0D-487851191E26}" presName="Name35" presStyleLbl="parChTrans1D2" presStyleIdx="2" presStyleCnt="3"/>
      <dgm:spPr/>
      <dgm:t>
        <a:bodyPr/>
        <a:lstStyle/>
        <a:p>
          <a:endParaRPr lang="en-US"/>
        </a:p>
      </dgm:t>
    </dgm:pt>
    <dgm:pt modelId="{24ADC108-9A2D-4B29-B0D0-48859CB5DFEC}" type="pres">
      <dgm:prSet presAssocID="{B8865C89-DE85-4769-A764-C75D8431E07F}" presName="hierRoot2" presStyleCnt="0">
        <dgm:presLayoutVars>
          <dgm:hierBranch/>
        </dgm:presLayoutVars>
      </dgm:prSet>
      <dgm:spPr/>
    </dgm:pt>
    <dgm:pt modelId="{29C396DF-AFFD-4E2A-BC83-D2234CA81223}" type="pres">
      <dgm:prSet presAssocID="{B8865C89-DE85-4769-A764-C75D8431E07F}" presName="rootComposite" presStyleCnt="0"/>
      <dgm:spPr/>
    </dgm:pt>
    <dgm:pt modelId="{E8416C5F-7C26-4C39-9FD4-D051F9DE4FDD}" type="pres">
      <dgm:prSet presAssocID="{B8865C89-DE85-4769-A764-C75D8431E07F}" presName="rootText" presStyleLbl="node2" presStyleIdx="2" presStyleCnt="3" custScaleY="181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4BCA7-F128-4231-9BB7-AF390C36E878}" type="pres">
      <dgm:prSet presAssocID="{B8865C89-DE85-4769-A764-C75D8431E07F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0A27B2-D349-45B1-AE5D-80B252ACCAB2}" type="pres">
      <dgm:prSet presAssocID="{B8865C89-DE85-4769-A764-C75D8431E07F}" presName="hierChild4" presStyleCnt="0"/>
      <dgm:spPr/>
    </dgm:pt>
    <dgm:pt modelId="{21FD4850-5396-4432-BA40-13A489756F5C}" type="pres">
      <dgm:prSet presAssocID="{B8865C89-DE85-4769-A764-C75D8431E07F}" presName="hierChild5" presStyleCnt="0"/>
      <dgm:spPr/>
    </dgm:pt>
    <dgm:pt modelId="{9FD8625E-137A-4CED-B728-EBD25B9ACA55}" type="pres">
      <dgm:prSet presAssocID="{C02B86A2-3334-4032-AF0C-A31DFA3ED80E}" presName="hierChild3" presStyleCnt="0"/>
      <dgm:spPr/>
    </dgm:pt>
  </dgm:ptLst>
  <dgm:cxnLst>
    <dgm:cxn modelId="{552B824A-9814-4945-B511-65F495ACB6B5}" srcId="{0BDE15F0-1549-480F-A46A-1803795538B8}" destId="{C02B86A2-3334-4032-AF0C-A31DFA3ED80E}" srcOrd="0" destOrd="0" parTransId="{35859AFE-95B1-4632-92DD-249555AB86BF}" sibTransId="{A984AD78-3CDE-48A2-86B4-CDE04FBBEC1B}"/>
    <dgm:cxn modelId="{BDBBEBAC-973D-4CD5-ACE2-9374AD1EAB2E}" srcId="{C02B86A2-3334-4032-AF0C-A31DFA3ED80E}" destId="{A9A6D4FE-2116-4E93-8CFD-46387B3C7728}" srcOrd="1" destOrd="0" parTransId="{AC6E0DC8-5F75-4B95-989F-13379233172C}" sibTransId="{A0648776-1D40-4B9C-B29A-D671972C5437}"/>
    <dgm:cxn modelId="{9FCD23ED-6C17-8E42-B97D-475B8AC99338}" type="presOf" srcId="{C02B86A2-3334-4032-AF0C-A31DFA3ED80E}" destId="{EEC4A4F3-47C9-4FA5-BDE2-423A46263623}" srcOrd="1" destOrd="0" presId="urn:microsoft.com/office/officeart/2005/8/layout/orgChart1"/>
    <dgm:cxn modelId="{7ACF96CF-7C6A-8D48-AD8C-B90D4972D314}" type="presOf" srcId="{D2F8EAD1-09D6-44F4-8A5C-4D609234D887}" destId="{F97596E2-1613-4B05-AC75-C2B90A1CC12A}" srcOrd="0" destOrd="0" presId="urn:microsoft.com/office/officeart/2005/8/layout/orgChart1"/>
    <dgm:cxn modelId="{02FC907F-AD4E-9D4E-8064-45BBE521650B}" type="presOf" srcId="{B8865C89-DE85-4769-A764-C75D8431E07F}" destId="{E8416C5F-7C26-4C39-9FD4-D051F9DE4FDD}" srcOrd="0" destOrd="0" presId="urn:microsoft.com/office/officeart/2005/8/layout/orgChart1"/>
    <dgm:cxn modelId="{C04B9668-75F8-C64F-8326-6B61AB8412B9}" type="presOf" srcId="{0BDE15F0-1549-480F-A46A-1803795538B8}" destId="{0156AC7F-C9B4-45DC-9EF7-8467C9E4B919}" srcOrd="0" destOrd="0" presId="urn:microsoft.com/office/officeart/2005/8/layout/orgChart1"/>
    <dgm:cxn modelId="{8FBE0E4A-82DA-EF47-83F3-256C44B273FA}" type="presOf" srcId="{AC6E0DC8-5F75-4B95-989F-13379233172C}" destId="{05FC3B3D-B355-4ACB-A155-489045777BA2}" srcOrd="0" destOrd="0" presId="urn:microsoft.com/office/officeart/2005/8/layout/orgChart1"/>
    <dgm:cxn modelId="{4EF162F7-A2BE-2441-805F-F9E902934D69}" type="presOf" srcId="{A9A6D4FE-2116-4E93-8CFD-46387B3C7728}" destId="{ADD374ED-4D4A-4137-9B2A-EB790902E5BC}" srcOrd="1" destOrd="0" presId="urn:microsoft.com/office/officeart/2005/8/layout/orgChart1"/>
    <dgm:cxn modelId="{35831F97-6DBF-CF47-9B44-DA091B5AC925}" type="presOf" srcId="{B8865C89-DE85-4769-A764-C75D8431E07F}" destId="{F4F4BCA7-F128-4231-9BB7-AF390C36E878}" srcOrd="1" destOrd="0" presId="urn:microsoft.com/office/officeart/2005/8/layout/orgChart1"/>
    <dgm:cxn modelId="{B23FA7B3-2DB7-5544-86D6-BE88C2EBBDA9}" type="presOf" srcId="{9EF67D16-70F4-47AC-8787-3AFEAAB1B1D2}" destId="{8825AD7B-465B-4455-8004-540B505F2A2E}" srcOrd="1" destOrd="0" presId="urn:microsoft.com/office/officeart/2005/8/layout/orgChart1"/>
    <dgm:cxn modelId="{2883BD05-D076-9C4C-AB3D-6C17B22193CA}" type="presOf" srcId="{9EF67D16-70F4-47AC-8787-3AFEAAB1B1D2}" destId="{7910CBAB-6A9D-46F3-9B5B-4CC39F52DE3C}" srcOrd="0" destOrd="0" presId="urn:microsoft.com/office/officeart/2005/8/layout/orgChart1"/>
    <dgm:cxn modelId="{A8757198-3300-DC4E-8AD3-2C2464D583D4}" type="presOf" srcId="{A9A6D4FE-2116-4E93-8CFD-46387B3C7728}" destId="{77FC8F2F-E9AC-4134-A146-652989D62528}" srcOrd="0" destOrd="0" presId="urn:microsoft.com/office/officeart/2005/8/layout/orgChart1"/>
    <dgm:cxn modelId="{7FDE944A-5CED-194A-BDB5-97FBE1F89F1C}" type="presOf" srcId="{BB1DBF0E-DC90-460F-AB0D-487851191E26}" destId="{4852DC65-E461-4C9A-A8F8-37D1805776DF}" srcOrd="0" destOrd="0" presId="urn:microsoft.com/office/officeart/2005/8/layout/orgChart1"/>
    <dgm:cxn modelId="{8DA4BBB1-B0CB-1E41-A191-271669EDFAB3}" type="presOf" srcId="{C02B86A2-3334-4032-AF0C-A31DFA3ED80E}" destId="{DF8D5E06-5F1A-45A1-948A-8DA421B9EADA}" srcOrd="0" destOrd="0" presId="urn:microsoft.com/office/officeart/2005/8/layout/orgChart1"/>
    <dgm:cxn modelId="{752DDB36-3C0C-42C5-BEB5-65F9719A5A03}" srcId="{C02B86A2-3334-4032-AF0C-A31DFA3ED80E}" destId="{9EF67D16-70F4-47AC-8787-3AFEAAB1B1D2}" srcOrd="0" destOrd="0" parTransId="{D2F8EAD1-09D6-44F4-8A5C-4D609234D887}" sibTransId="{6377B68E-DE6E-4758-87AB-08749BC0A163}"/>
    <dgm:cxn modelId="{C2BD4034-6079-4833-A328-236BA616B583}" srcId="{C02B86A2-3334-4032-AF0C-A31DFA3ED80E}" destId="{B8865C89-DE85-4769-A764-C75D8431E07F}" srcOrd="2" destOrd="0" parTransId="{BB1DBF0E-DC90-460F-AB0D-487851191E26}" sibTransId="{B7369772-BE7F-42DB-81D6-8FDF6A92D65F}"/>
    <dgm:cxn modelId="{072AAA35-68FA-B840-BF60-129F94101FDF}" type="presParOf" srcId="{0156AC7F-C9B4-45DC-9EF7-8467C9E4B919}" destId="{A9808F7B-866E-4DAB-9C72-50E51247E65C}" srcOrd="0" destOrd="0" presId="urn:microsoft.com/office/officeart/2005/8/layout/orgChart1"/>
    <dgm:cxn modelId="{1DDF050A-CD40-5147-8A5F-A2A5BE249940}" type="presParOf" srcId="{A9808F7B-866E-4DAB-9C72-50E51247E65C}" destId="{0CB0548D-4077-4EFC-A843-58C9AB28C437}" srcOrd="0" destOrd="0" presId="urn:microsoft.com/office/officeart/2005/8/layout/orgChart1"/>
    <dgm:cxn modelId="{94FF0CE8-5BE8-7446-94D8-FF380FA05CA8}" type="presParOf" srcId="{0CB0548D-4077-4EFC-A843-58C9AB28C437}" destId="{DF8D5E06-5F1A-45A1-948A-8DA421B9EADA}" srcOrd="0" destOrd="0" presId="urn:microsoft.com/office/officeart/2005/8/layout/orgChart1"/>
    <dgm:cxn modelId="{6397DD83-E187-9045-93E4-DB19B5C5238F}" type="presParOf" srcId="{0CB0548D-4077-4EFC-A843-58C9AB28C437}" destId="{EEC4A4F3-47C9-4FA5-BDE2-423A46263623}" srcOrd="1" destOrd="0" presId="urn:microsoft.com/office/officeart/2005/8/layout/orgChart1"/>
    <dgm:cxn modelId="{8707FC2F-0438-754E-96AE-9CC3A8F33405}" type="presParOf" srcId="{A9808F7B-866E-4DAB-9C72-50E51247E65C}" destId="{00711EC5-C50D-486F-9DF6-86AC508A3BD4}" srcOrd="1" destOrd="0" presId="urn:microsoft.com/office/officeart/2005/8/layout/orgChart1"/>
    <dgm:cxn modelId="{269A5465-682F-1D4D-9555-8DC409C750FE}" type="presParOf" srcId="{00711EC5-C50D-486F-9DF6-86AC508A3BD4}" destId="{F97596E2-1613-4B05-AC75-C2B90A1CC12A}" srcOrd="0" destOrd="0" presId="urn:microsoft.com/office/officeart/2005/8/layout/orgChart1"/>
    <dgm:cxn modelId="{AAE41928-B07A-1741-A454-F9DBA4BAB96F}" type="presParOf" srcId="{00711EC5-C50D-486F-9DF6-86AC508A3BD4}" destId="{A17547B2-8C56-4A48-8BC5-67AB3F1EC819}" srcOrd="1" destOrd="0" presId="urn:microsoft.com/office/officeart/2005/8/layout/orgChart1"/>
    <dgm:cxn modelId="{CFA2C068-44BE-D54F-A5AF-672BEB74BBB6}" type="presParOf" srcId="{A17547B2-8C56-4A48-8BC5-67AB3F1EC819}" destId="{94F0BB3A-EF8E-4922-988C-581BBC59FD89}" srcOrd="0" destOrd="0" presId="urn:microsoft.com/office/officeart/2005/8/layout/orgChart1"/>
    <dgm:cxn modelId="{9C3D4FCD-5444-694B-8934-F4454614384E}" type="presParOf" srcId="{94F0BB3A-EF8E-4922-988C-581BBC59FD89}" destId="{7910CBAB-6A9D-46F3-9B5B-4CC39F52DE3C}" srcOrd="0" destOrd="0" presId="urn:microsoft.com/office/officeart/2005/8/layout/orgChart1"/>
    <dgm:cxn modelId="{F27AC436-17EF-9A42-922A-66678D6881CE}" type="presParOf" srcId="{94F0BB3A-EF8E-4922-988C-581BBC59FD89}" destId="{8825AD7B-465B-4455-8004-540B505F2A2E}" srcOrd="1" destOrd="0" presId="urn:microsoft.com/office/officeart/2005/8/layout/orgChart1"/>
    <dgm:cxn modelId="{B91C3AC8-1A12-7845-B7BA-EED7C2503C57}" type="presParOf" srcId="{A17547B2-8C56-4A48-8BC5-67AB3F1EC819}" destId="{F5F1CEB9-E502-4141-844D-13171927F74C}" srcOrd="1" destOrd="0" presId="urn:microsoft.com/office/officeart/2005/8/layout/orgChart1"/>
    <dgm:cxn modelId="{E3AA146E-46DC-F047-A8E6-F9B652BA7CDF}" type="presParOf" srcId="{A17547B2-8C56-4A48-8BC5-67AB3F1EC819}" destId="{987F0379-29DD-4315-9F4E-2C45DC71D92B}" srcOrd="2" destOrd="0" presId="urn:microsoft.com/office/officeart/2005/8/layout/orgChart1"/>
    <dgm:cxn modelId="{4958FA62-3953-D246-B3C9-9B7B7503D1B4}" type="presParOf" srcId="{00711EC5-C50D-486F-9DF6-86AC508A3BD4}" destId="{05FC3B3D-B355-4ACB-A155-489045777BA2}" srcOrd="2" destOrd="0" presId="urn:microsoft.com/office/officeart/2005/8/layout/orgChart1"/>
    <dgm:cxn modelId="{B8EEAB83-64C2-3049-A090-54E28FE0ADBD}" type="presParOf" srcId="{00711EC5-C50D-486F-9DF6-86AC508A3BD4}" destId="{8AF287A9-987C-4F8D-8DF5-11B419D93926}" srcOrd="3" destOrd="0" presId="urn:microsoft.com/office/officeart/2005/8/layout/orgChart1"/>
    <dgm:cxn modelId="{9BE7E7BC-F575-5142-A7E8-03F8453D47B0}" type="presParOf" srcId="{8AF287A9-987C-4F8D-8DF5-11B419D93926}" destId="{C9B581E4-9187-4397-BA47-4059F86E9F5D}" srcOrd="0" destOrd="0" presId="urn:microsoft.com/office/officeart/2005/8/layout/orgChart1"/>
    <dgm:cxn modelId="{6A760239-6659-B94D-851C-56C38A536120}" type="presParOf" srcId="{C9B581E4-9187-4397-BA47-4059F86E9F5D}" destId="{77FC8F2F-E9AC-4134-A146-652989D62528}" srcOrd="0" destOrd="0" presId="urn:microsoft.com/office/officeart/2005/8/layout/orgChart1"/>
    <dgm:cxn modelId="{54EE8E5E-9017-BF40-91F1-89AB8EC3ADF8}" type="presParOf" srcId="{C9B581E4-9187-4397-BA47-4059F86E9F5D}" destId="{ADD374ED-4D4A-4137-9B2A-EB790902E5BC}" srcOrd="1" destOrd="0" presId="urn:microsoft.com/office/officeart/2005/8/layout/orgChart1"/>
    <dgm:cxn modelId="{B12CC882-DF70-9F4C-8D2E-B94984E91D7D}" type="presParOf" srcId="{8AF287A9-987C-4F8D-8DF5-11B419D93926}" destId="{F506FA02-792F-430D-891D-75AB37EF76EB}" srcOrd="1" destOrd="0" presId="urn:microsoft.com/office/officeart/2005/8/layout/orgChart1"/>
    <dgm:cxn modelId="{E250623D-1ECE-DA49-8B57-E385B626A821}" type="presParOf" srcId="{8AF287A9-987C-4F8D-8DF5-11B419D93926}" destId="{EF344AF3-191D-4B3A-B395-5371C3A5C1B6}" srcOrd="2" destOrd="0" presId="urn:microsoft.com/office/officeart/2005/8/layout/orgChart1"/>
    <dgm:cxn modelId="{92E7EAF1-1212-2741-9BCA-FEA5951826BF}" type="presParOf" srcId="{00711EC5-C50D-486F-9DF6-86AC508A3BD4}" destId="{4852DC65-E461-4C9A-A8F8-37D1805776DF}" srcOrd="4" destOrd="0" presId="urn:microsoft.com/office/officeart/2005/8/layout/orgChart1"/>
    <dgm:cxn modelId="{2ED70094-9273-C343-9E2E-989D0F3A0BDE}" type="presParOf" srcId="{00711EC5-C50D-486F-9DF6-86AC508A3BD4}" destId="{24ADC108-9A2D-4B29-B0D0-48859CB5DFEC}" srcOrd="5" destOrd="0" presId="urn:microsoft.com/office/officeart/2005/8/layout/orgChart1"/>
    <dgm:cxn modelId="{1D05C88F-2D3D-EB49-95ED-4FB45A67DB06}" type="presParOf" srcId="{24ADC108-9A2D-4B29-B0D0-48859CB5DFEC}" destId="{29C396DF-AFFD-4E2A-BC83-D2234CA81223}" srcOrd="0" destOrd="0" presId="urn:microsoft.com/office/officeart/2005/8/layout/orgChart1"/>
    <dgm:cxn modelId="{8DE6CC71-D9B7-D640-A991-EC735393EFB6}" type="presParOf" srcId="{29C396DF-AFFD-4E2A-BC83-D2234CA81223}" destId="{E8416C5F-7C26-4C39-9FD4-D051F9DE4FDD}" srcOrd="0" destOrd="0" presId="urn:microsoft.com/office/officeart/2005/8/layout/orgChart1"/>
    <dgm:cxn modelId="{26B0FB86-F7F5-D34A-83A9-B745EA8F4577}" type="presParOf" srcId="{29C396DF-AFFD-4E2A-BC83-D2234CA81223}" destId="{F4F4BCA7-F128-4231-9BB7-AF390C36E878}" srcOrd="1" destOrd="0" presId="urn:microsoft.com/office/officeart/2005/8/layout/orgChart1"/>
    <dgm:cxn modelId="{B75478FF-429F-AC48-A4D9-C8AEBACD9C01}" type="presParOf" srcId="{24ADC108-9A2D-4B29-B0D0-48859CB5DFEC}" destId="{E70A27B2-D349-45B1-AE5D-80B252ACCAB2}" srcOrd="1" destOrd="0" presId="urn:microsoft.com/office/officeart/2005/8/layout/orgChart1"/>
    <dgm:cxn modelId="{1E864FA0-6550-FB4F-855C-5234391AD92A}" type="presParOf" srcId="{24ADC108-9A2D-4B29-B0D0-48859CB5DFEC}" destId="{21FD4850-5396-4432-BA40-13A489756F5C}" srcOrd="2" destOrd="0" presId="urn:microsoft.com/office/officeart/2005/8/layout/orgChart1"/>
    <dgm:cxn modelId="{241B480C-7B17-304E-A419-73A9E02960C7}" type="presParOf" srcId="{A9808F7B-866E-4DAB-9C72-50E51247E65C}" destId="{9FD8625E-137A-4CED-B728-EBD25B9ACA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DE15F0-1549-480F-A46A-1803795538B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</dgm:pt>
    <dgm:pt modelId="{C02B86A2-3334-4032-AF0C-A31DFA3ED80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cap="none" normalizeH="0" baseline="0" dirty="0" smtClean="0">
              <a:ln/>
              <a:effectLst/>
              <a:latin typeface="Times New Roman" charset="0"/>
            </a:rPr>
            <a:t>Plural of Ball</a:t>
          </a:r>
        </a:p>
      </dgm:t>
    </dgm:pt>
    <dgm:pt modelId="{35859AFE-95B1-4632-92DD-249555AB86BF}" type="parTrans" cxnId="{552B824A-9814-4945-B511-65F495ACB6B5}">
      <dgm:prSet/>
      <dgm:spPr/>
      <dgm:t>
        <a:bodyPr/>
        <a:lstStyle/>
        <a:p>
          <a:endParaRPr lang="en-US"/>
        </a:p>
      </dgm:t>
    </dgm:pt>
    <dgm:pt modelId="{A984AD78-3CDE-48A2-86B4-CDE04FBBEC1B}" type="sibTrans" cxnId="{552B824A-9814-4945-B511-65F495ACB6B5}">
      <dgm:prSet/>
      <dgm:spPr/>
      <dgm:t>
        <a:bodyPr/>
        <a:lstStyle/>
        <a:p>
          <a:endParaRPr lang="en-US"/>
        </a:p>
      </dgm:t>
    </dgm:pt>
    <dgm:pt modelId="{9EF67D16-70F4-47AC-8787-3AFEAAB1B1D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smtClean="0">
              <a:latin typeface="Times New Roman" charset="0"/>
              <a:cs typeface="+mn-cs"/>
            </a:rPr>
            <a:t>Yi Qui (1)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err="1" smtClean="0">
              <a:latin typeface="Times New Roman" charset="0"/>
              <a:cs typeface="+mn-cs"/>
            </a:rPr>
            <a:t>Ar</a:t>
          </a:r>
          <a:r>
            <a:rPr lang="en-US" sz="1400" dirty="0" smtClean="0">
              <a:latin typeface="Times New Roman" charset="0"/>
              <a:cs typeface="+mn-cs"/>
            </a:rPr>
            <a:t>  Qui (2)</a:t>
          </a:r>
          <a:endParaRPr kumimoji="0" lang="en-US" sz="1400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D2F8EAD1-09D6-44F4-8A5C-4D609234D887}" type="parTrans" cxnId="{752DDB36-3C0C-42C5-BEB5-65F9719A5A03}">
      <dgm:prSet/>
      <dgm:spPr/>
      <dgm:t>
        <a:bodyPr/>
        <a:lstStyle/>
        <a:p>
          <a:endParaRPr lang="en-US"/>
        </a:p>
      </dgm:t>
    </dgm:pt>
    <dgm:pt modelId="{6377B68E-DE6E-4758-87AB-08749BC0A163}" type="sibTrans" cxnId="{752DDB36-3C0C-42C5-BEB5-65F9719A5A03}">
      <dgm:prSet/>
      <dgm:spPr/>
      <dgm:t>
        <a:bodyPr/>
        <a:lstStyle/>
        <a:p>
          <a:endParaRPr lang="en-US"/>
        </a:p>
      </dgm:t>
    </dgm:pt>
    <dgm:pt modelId="{A9A6D4FE-2116-4E93-8CFD-46387B3C772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endParaRPr lang="en-US" sz="1400" dirty="0" smtClean="0">
            <a:latin typeface="Times New Roman" charset="0"/>
            <a:cs typeface="+mn-cs"/>
          </a:endParaRP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smtClean="0">
              <a:latin typeface="Times New Roman" charset="0"/>
              <a:cs typeface="+mn-cs"/>
            </a:rPr>
            <a:t>ball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smtClean="0">
              <a:latin typeface="Times New Roman" charset="0"/>
              <a:cs typeface="+mn-cs"/>
            </a:rPr>
            <a:t>balls</a:t>
          </a:r>
          <a:endParaRPr kumimoji="0" lang="en-US" sz="1400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AC6E0DC8-5F75-4B95-989F-13379233172C}" type="parTrans" cxnId="{BDBBEBAC-973D-4CD5-ACE2-9374AD1EAB2E}">
      <dgm:prSet/>
      <dgm:spPr/>
      <dgm:t>
        <a:bodyPr/>
        <a:lstStyle/>
        <a:p>
          <a:endParaRPr lang="en-US"/>
        </a:p>
      </dgm:t>
    </dgm:pt>
    <dgm:pt modelId="{A0648776-1D40-4B9C-B29A-D671972C5437}" type="sibTrans" cxnId="{BDBBEBAC-973D-4CD5-ACE2-9374AD1EAB2E}">
      <dgm:prSet/>
      <dgm:spPr/>
      <dgm:t>
        <a:bodyPr/>
        <a:lstStyle/>
        <a:p>
          <a:endParaRPr lang="en-US"/>
        </a:p>
      </dgm:t>
    </dgm:pt>
    <dgm:pt modelId="{B8865C89-DE85-4769-A764-C75D8431E07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smtClean="0">
              <a:latin typeface="Times New Roman" charset="0"/>
              <a:cs typeface="+mn-cs"/>
            </a:rPr>
            <a:t>Der Ball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dirty="0" smtClean="0">
              <a:latin typeface="Times New Roman" charset="0"/>
              <a:cs typeface="+mn-cs"/>
            </a:rPr>
            <a:t>Die </a:t>
          </a:r>
          <a:r>
            <a:rPr lang="en-US" sz="1400" dirty="0" err="1" smtClean="0">
              <a:latin typeface="Times New Roman" charset="0"/>
              <a:cs typeface="+mn-cs"/>
            </a:rPr>
            <a:t>B</a:t>
          </a:r>
          <a:r>
            <a:rPr lang="en-US" sz="1400" dirty="0" err="1" smtClean="0">
              <a:latin typeface="Times New Roman" charset="0"/>
              <a:cs typeface="Times New Roman" charset="0"/>
            </a:rPr>
            <a:t>ä</a:t>
          </a:r>
          <a:r>
            <a:rPr lang="en-US" sz="1400" dirty="0" err="1" smtClean="0">
              <a:latin typeface="Times New Roman" charset="0"/>
              <a:cs typeface="+mn-cs"/>
            </a:rPr>
            <a:t>lle</a:t>
          </a:r>
          <a:endParaRPr kumimoji="0" lang="en-US" sz="1400" b="0" i="0" u="none" strike="noStrike" cap="none" normalizeH="0" baseline="0" dirty="0" smtClean="0">
            <a:ln/>
            <a:effectLst/>
            <a:latin typeface="Times New Roman" charset="0"/>
          </a:endParaRPr>
        </a:p>
      </dgm:t>
    </dgm:pt>
    <dgm:pt modelId="{BB1DBF0E-DC90-460F-AB0D-487851191E26}" type="parTrans" cxnId="{C2BD4034-6079-4833-A328-236BA616B583}">
      <dgm:prSet/>
      <dgm:spPr/>
      <dgm:t>
        <a:bodyPr/>
        <a:lstStyle/>
        <a:p>
          <a:endParaRPr lang="en-US"/>
        </a:p>
      </dgm:t>
    </dgm:pt>
    <dgm:pt modelId="{B7369772-BE7F-42DB-81D6-8FDF6A92D65F}" type="sibTrans" cxnId="{C2BD4034-6079-4833-A328-236BA616B583}">
      <dgm:prSet/>
      <dgm:spPr/>
      <dgm:t>
        <a:bodyPr/>
        <a:lstStyle/>
        <a:p>
          <a:endParaRPr lang="en-US"/>
        </a:p>
      </dgm:t>
    </dgm:pt>
    <dgm:pt modelId="{0156AC7F-C9B4-45DC-9EF7-8467C9E4B919}" type="pres">
      <dgm:prSet presAssocID="{0BDE15F0-1549-480F-A46A-180379553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808F7B-866E-4DAB-9C72-50E51247E65C}" type="pres">
      <dgm:prSet presAssocID="{C02B86A2-3334-4032-AF0C-A31DFA3ED80E}" presName="hierRoot1" presStyleCnt="0">
        <dgm:presLayoutVars>
          <dgm:hierBranch/>
        </dgm:presLayoutVars>
      </dgm:prSet>
      <dgm:spPr/>
    </dgm:pt>
    <dgm:pt modelId="{0CB0548D-4077-4EFC-A843-58C9AB28C437}" type="pres">
      <dgm:prSet presAssocID="{C02B86A2-3334-4032-AF0C-A31DFA3ED80E}" presName="rootComposite1" presStyleCnt="0"/>
      <dgm:spPr/>
    </dgm:pt>
    <dgm:pt modelId="{DF8D5E06-5F1A-45A1-948A-8DA421B9EADA}" type="pres">
      <dgm:prSet presAssocID="{C02B86A2-3334-4032-AF0C-A31DFA3ED8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4A4F3-47C9-4FA5-BDE2-423A46263623}" type="pres">
      <dgm:prSet presAssocID="{C02B86A2-3334-4032-AF0C-A31DFA3ED8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0711EC5-C50D-486F-9DF6-86AC508A3BD4}" type="pres">
      <dgm:prSet presAssocID="{C02B86A2-3334-4032-AF0C-A31DFA3ED80E}" presName="hierChild2" presStyleCnt="0"/>
      <dgm:spPr/>
    </dgm:pt>
    <dgm:pt modelId="{F97596E2-1613-4B05-AC75-C2B90A1CC12A}" type="pres">
      <dgm:prSet presAssocID="{D2F8EAD1-09D6-44F4-8A5C-4D609234D887}" presName="Name35" presStyleLbl="parChTrans1D2" presStyleIdx="0" presStyleCnt="3"/>
      <dgm:spPr/>
      <dgm:t>
        <a:bodyPr/>
        <a:lstStyle/>
        <a:p>
          <a:endParaRPr lang="en-US"/>
        </a:p>
      </dgm:t>
    </dgm:pt>
    <dgm:pt modelId="{A17547B2-8C56-4A48-8BC5-67AB3F1EC819}" type="pres">
      <dgm:prSet presAssocID="{9EF67D16-70F4-47AC-8787-3AFEAAB1B1D2}" presName="hierRoot2" presStyleCnt="0">
        <dgm:presLayoutVars>
          <dgm:hierBranch/>
        </dgm:presLayoutVars>
      </dgm:prSet>
      <dgm:spPr/>
    </dgm:pt>
    <dgm:pt modelId="{94F0BB3A-EF8E-4922-988C-581BBC59FD89}" type="pres">
      <dgm:prSet presAssocID="{9EF67D16-70F4-47AC-8787-3AFEAAB1B1D2}" presName="rootComposite" presStyleCnt="0"/>
      <dgm:spPr/>
    </dgm:pt>
    <dgm:pt modelId="{7910CBAB-6A9D-46F3-9B5B-4CC39F52DE3C}" type="pres">
      <dgm:prSet presAssocID="{9EF67D16-70F4-47AC-8787-3AFEAAB1B1D2}" presName="rootText" presStyleLbl="node2" presStyleIdx="0" presStyleCnt="3" custScaleX="115722" custScaleY="177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5AD7B-465B-4455-8004-540B505F2A2E}" type="pres">
      <dgm:prSet presAssocID="{9EF67D16-70F4-47AC-8787-3AFEAAB1B1D2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F1CEB9-E502-4141-844D-13171927F74C}" type="pres">
      <dgm:prSet presAssocID="{9EF67D16-70F4-47AC-8787-3AFEAAB1B1D2}" presName="hierChild4" presStyleCnt="0"/>
      <dgm:spPr/>
    </dgm:pt>
    <dgm:pt modelId="{987F0379-29DD-4315-9F4E-2C45DC71D92B}" type="pres">
      <dgm:prSet presAssocID="{9EF67D16-70F4-47AC-8787-3AFEAAB1B1D2}" presName="hierChild5" presStyleCnt="0"/>
      <dgm:spPr/>
    </dgm:pt>
    <dgm:pt modelId="{05FC3B3D-B355-4ACB-A155-489045777BA2}" type="pres">
      <dgm:prSet presAssocID="{AC6E0DC8-5F75-4B95-989F-13379233172C}" presName="Name35" presStyleLbl="parChTrans1D2" presStyleIdx="1" presStyleCnt="3"/>
      <dgm:spPr/>
      <dgm:t>
        <a:bodyPr/>
        <a:lstStyle/>
        <a:p>
          <a:endParaRPr lang="en-US"/>
        </a:p>
      </dgm:t>
    </dgm:pt>
    <dgm:pt modelId="{8AF287A9-987C-4F8D-8DF5-11B419D93926}" type="pres">
      <dgm:prSet presAssocID="{A9A6D4FE-2116-4E93-8CFD-46387B3C7728}" presName="hierRoot2" presStyleCnt="0">
        <dgm:presLayoutVars>
          <dgm:hierBranch/>
        </dgm:presLayoutVars>
      </dgm:prSet>
      <dgm:spPr/>
    </dgm:pt>
    <dgm:pt modelId="{C9B581E4-9187-4397-BA47-4059F86E9F5D}" type="pres">
      <dgm:prSet presAssocID="{A9A6D4FE-2116-4E93-8CFD-46387B3C7728}" presName="rootComposite" presStyleCnt="0"/>
      <dgm:spPr/>
    </dgm:pt>
    <dgm:pt modelId="{77FC8F2F-E9AC-4134-A146-652989D62528}" type="pres">
      <dgm:prSet presAssocID="{A9A6D4FE-2116-4E93-8CFD-46387B3C7728}" presName="rootText" presStyleLbl="node2" presStyleIdx="1" presStyleCnt="3" custScaleX="111287" custScaleY="18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D374ED-4D4A-4137-9B2A-EB790902E5BC}" type="pres">
      <dgm:prSet presAssocID="{A9A6D4FE-2116-4E93-8CFD-46387B3C772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506FA02-792F-430D-891D-75AB37EF76EB}" type="pres">
      <dgm:prSet presAssocID="{A9A6D4FE-2116-4E93-8CFD-46387B3C7728}" presName="hierChild4" presStyleCnt="0"/>
      <dgm:spPr/>
    </dgm:pt>
    <dgm:pt modelId="{EF344AF3-191D-4B3A-B395-5371C3A5C1B6}" type="pres">
      <dgm:prSet presAssocID="{A9A6D4FE-2116-4E93-8CFD-46387B3C7728}" presName="hierChild5" presStyleCnt="0"/>
      <dgm:spPr/>
    </dgm:pt>
    <dgm:pt modelId="{4852DC65-E461-4C9A-A8F8-37D1805776DF}" type="pres">
      <dgm:prSet presAssocID="{BB1DBF0E-DC90-460F-AB0D-487851191E26}" presName="Name35" presStyleLbl="parChTrans1D2" presStyleIdx="2" presStyleCnt="3"/>
      <dgm:spPr/>
      <dgm:t>
        <a:bodyPr/>
        <a:lstStyle/>
        <a:p>
          <a:endParaRPr lang="en-US"/>
        </a:p>
      </dgm:t>
    </dgm:pt>
    <dgm:pt modelId="{24ADC108-9A2D-4B29-B0D0-48859CB5DFEC}" type="pres">
      <dgm:prSet presAssocID="{B8865C89-DE85-4769-A764-C75D8431E07F}" presName="hierRoot2" presStyleCnt="0">
        <dgm:presLayoutVars>
          <dgm:hierBranch/>
        </dgm:presLayoutVars>
      </dgm:prSet>
      <dgm:spPr/>
    </dgm:pt>
    <dgm:pt modelId="{29C396DF-AFFD-4E2A-BC83-D2234CA81223}" type="pres">
      <dgm:prSet presAssocID="{B8865C89-DE85-4769-A764-C75D8431E07F}" presName="rootComposite" presStyleCnt="0"/>
      <dgm:spPr/>
    </dgm:pt>
    <dgm:pt modelId="{E8416C5F-7C26-4C39-9FD4-D051F9DE4FDD}" type="pres">
      <dgm:prSet presAssocID="{B8865C89-DE85-4769-A764-C75D8431E07F}" presName="rootText" presStyleLbl="node2" presStyleIdx="2" presStyleCnt="3" custScaleY="181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4BCA7-F128-4231-9BB7-AF390C36E878}" type="pres">
      <dgm:prSet presAssocID="{B8865C89-DE85-4769-A764-C75D8431E07F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0A27B2-D349-45B1-AE5D-80B252ACCAB2}" type="pres">
      <dgm:prSet presAssocID="{B8865C89-DE85-4769-A764-C75D8431E07F}" presName="hierChild4" presStyleCnt="0"/>
      <dgm:spPr/>
    </dgm:pt>
    <dgm:pt modelId="{21FD4850-5396-4432-BA40-13A489756F5C}" type="pres">
      <dgm:prSet presAssocID="{B8865C89-DE85-4769-A764-C75D8431E07F}" presName="hierChild5" presStyleCnt="0"/>
      <dgm:spPr/>
    </dgm:pt>
    <dgm:pt modelId="{9FD8625E-137A-4CED-B728-EBD25B9ACA55}" type="pres">
      <dgm:prSet presAssocID="{C02B86A2-3334-4032-AF0C-A31DFA3ED80E}" presName="hierChild3" presStyleCnt="0"/>
      <dgm:spPr/>
    </dgm:pt>
  </dgm:ptLst>
  <dgm:cxnLst>
    <dgm:cxn modelId="{4649E857-1108-914E-8D91-39BF365BC95B}" type="presOf" srcId="{B8865C89-DE85-4769-A764-C75D8431E07F}" destId="{E8416C5F-7C26-4C39-9FD4-D051F9DE4FDD}" srcOrd="0" destOrd="0" presId="urn:microsoft.com/office/officeart/2005/8/layout/orgChart1"/>
    <dgm:cxn modelId="{29F913BF-4266-C143-9B80-235B475C566A}" type="presOf" srcId="{A9A6D4FE-2116-4E93-8CFD-46387B3C7728}" destId="{77FC8F2F-E9AC-4134-A146-652989D62528}" srcOrd="0" destOrd="0" presId="urn:microsoft.com/office/officeart/2005/8/layout/orgChart1"/>
    <dgm:cxn modelId="{B768B756-BB88-8C41-A0AF-4C4442B2CAA5}" type="presOf" srcId="{D2F8EAD1-09D6-44F4-8A5C-4D609234D887}" destId="{F97596E2-1613-4B05-AC75-C2B90A1CC12A}" srcOrd="0" destOrd="0" presId="urn:microsoft.com/office/officeart/2005/8/layout/orgChart1"/>
    <dgm:cxn modelId="{55DD7959-859A-DE4A-9888-E0FE66578250}" type="presOf" srcId="{B8865C89-DE85-4769-A764-C75D8431E07F}" destId="{F4F4BCA7-F128-4231-9BB7-AF390C36E878}" srcOrd="1" destOrd="0" presId="urn:microsoft.com/office/officeart/2005/8/layout/orgChart1"/>
    <dgm:cxn modelId="{F1C44936-8CC9-F444-92E7-974ED3BA7136}" type="presOf" srcId="{C02B86A2-3334-4032-AF0C-A31DFA3ED80E}" destId="{DF8D5E06-5F1A-45A1-948A-8DA421B9EADA}" srcOrd="0" destOrd="0" presId="urn:microsoft.com/office/officeart/2005/8/layout/orgChart1"/>
    <dgm:cxn modelId="{BDBBEBAC-973D-4CD5-ACE2-9374AD1EAB2E}" srcId="{C02B86A2-3334-4032-AF0C-A31DFA3ED80E}" destId="{A9A6D4FE-2116-4E93-8CFD-46387B3C7728}" srcOrd="1" destOrd="0" parTransId="{AC6E0DC8-5F75-4B95-989F-13379233172C}" sibTransId="{A0648776-1D40-4B9C-B29A-D671972C5437}"/>
    <dgm:cxn modelId="{76B664AD-B1CB-0145-BF02-4EE07CC01EE2}" type="presOf" srcId="{C02B86A2-3334-4032-AF0C-A31DFA3ED80E}" destId="{EEC4A4F3-47C9-4FA5-BDE2-423A46263623}" srcOrd="1" destOrd="0" presId="urn:microsoft.com/office/officeart/2005/8/layout/orgChart1"/>
    <dgm:cxn modelId="{752DDB36-3C0C-42C5-BEB5-65F9719A5A03}" srcId="{C02B86A2-3334-4032-AF0C-A31DFA3ED80E}" destId="{9EF67D16-70F4-47AC-8787-3AFEAAB1B1D2}" srcOrd="0" destOrd="0" parTransId="{D2F8EAD1-09D6-44F4-8A5C-4D609234D887}" sibTransId="{6377B68E-DE6E-4758-87AB-08749BC0A163}"/>
    <dgm:cxn modelId="{F453C1E0-1688-F646-9B3C-6CAB569CC4AA}" type="presOf" srcId="{BB1DBF0E-DC90-460F-AB0D-487851191E26}" destId="{4852DC65-E461-4C9A-A8F8-37D1805776DF}" srcOrd="0" destOrd="0" presId="urn:microsoft.com/office/officeart/2005/8/layout/orgChart1"/>
    <dgm:cxn modelId="{63212E02-A7CD-0342-B9AB-6D1F465785C7}" type="presOf" srcId="{AC6E0DC8-5F75-4B95-989F-13379233172C}" destId="{05FC3B3D-B355-4ACB-A155-489045777BA2}" srcOrd="0" destOrd="0" presId="urn:microsoft.com/office/officeart/2005/8/layout/orgChart1"/>
    <dgm:cxn modelId="{31322D89-E315-A84E-9314-F1BBD33FD2B2}" type="presOf" srcId="{0BDE15F0-1549-480F-A46A-1803795538B8}" destId="{0156AC7F-C9B4-45DC-9EF7-8467C9E4B919}" srcOrd="0" destOrd="0" presId="urn:microsoft.com/office/officeart/2005/8/layout/orgChart1"/>
    <dgm:cxn modelId="{ECC8D424-F36D-B24C-BD63-7C06A0280522}" type="presOf" srcId="{9EF67D16-70F4-47AC-8787-3AFEAAB1B1D2}" destId="{8825AD7B-465B-4455-8004-540B505F2A2E}" srcOrd="1" destOrd="0" presId="urn:microsoft.com/office/officeart/2005/8/layout/orgChart1"/>
    <dgm:cxn modelId="{F022D402-DE1A-FD44-8968-B15AB1C82904}" type="presOf" srcId="{A9A6D4FE-2116-4E93-8CFD-46387B3C7728}" destId="{ADD374ED-4D4A-4137-9B2A-EB790902E5BC}" srcOrd="1" destOrd="0" presId="urn:microsoft.com/office/officeart/2005/8/layout/orgChart1"/>
    <dgm:cxn modelId="{C2BD4034-6079-4833-A328-236BA616B583}" srcId="{C02B86A2-3334-4032-AF0C-A31DFA3ED80E}" destId="{B8865C89-DE85-4769-A764-C75D8431E07F}" srcOrd="2" destOrd="0" parTransId="{BB1DBF0E-DC90-460F-AB0D-487851191E26}" sibTransId="{B7369772-BE7F-42DB-81D6-8FDF6A92D65F}"/>
    <dgm:cxn modelId="{81EB69A6-9595-0E45-8A67-A03E42B8976E}" type="presOf" srcId="{9EF67D16-70F4-47AC-8787-3AFEAAB1B1D2}" destId="{7910CBAB-6A9D-46F3-9B5B-4CC39F52DE3C}" srcOrd="0" destOrd="0" presId="urn:microsoft.com/office/officeart/2005/8/layout/orgChart1"/>
    <dgm:cxn modelId="{552B824A-9814-4945-B511-65F495ACB6B5}" srcId="{0BDE15F0-1549-480F-A46A-1803795538B8}" destId="{C02B86A2-3334-4032-AF0C-A31DFA3ED80E}" srcOrd="0" destOrd="0" parTransId="{35859AFE-95B1-4632-92DD-249555AB86BF}" sibTransId="{A984AD78-3CDE-48A2-86B4-CDE04FBBEC1B}"/>
    <dgm:cxn modelId="{D00F3EB8-727C-C248-A1DA-66FF8325F54E}" type="presParOf" srcId="{0156AC7F-C9B4-45DC-9EF7-8467C9E4B919}" destId="{A9808F7B-866E-4DAB-9C72-50E51247E65C}" srcOrd="0" destOrd="0" presId="urn:microsoft.com/office/officeart/2005/8/layout/orgChart1"/>
    <dgm:cxn modelId="{58FE8050-BD27-B44E-8CA2-53D64D5738AC}" type="presParOf" srcId="{A9808F7B-866E-4DAB-9C72-50E51247E65C}" destId="{0CB0548D-4077-4EFC-A843-58C9AB28C437}" srcOrd="0" destOrd="0" presId="urn:microsoft.com/office/officeart/2005/8/layout/orgChart1"/>
    <dgm:cxn modelId="{9A9FC3FB-1B24-434C-A352-DE7450BACABF}" type="presParOf" srcId="{0CB0548D-4077-4EFC-A843-58C9AB28C437}" destId="{DF8D5E06-5F1A-45A1-948A-8DA421B9EADA}" srcOrd="0" destOrd="0" presId="urn:microsoft.com/office/officeart/2005/8/layout/orgChart1"/>
    <dgm:cxn modelId="{5E5A10D6-A1C1-5D41-8CEB-740C4E2202B6}" type="presParOf" srcId="{0CB0548D-4077-4EFC-A843-58C9AB28C437}" destId="{EEC4A4F3-47C9-4FA5-BDE2-423A46263623}" srcOrd="1" destOrd="0" presId="urn:microsoft.com/office/officeart/2005/8/layout/orgChart1"/>
    <dgm:cxn modelId="{A27CCF0E-D8C4-2442-AD03-83B91309960A}" type="presParOf" srcId="{A9808F7B-866E-4DAB-9C72-50E51247E65C}" destId="{00711EC5-C50D-486F-9DF6-86AC508A3BD4}" srcOrd="1" destOrd="0" presId="urn:microsoft.com/office/officeart/2005/8/layout/orgChart1"/>
    <dgm:cxn modelId="{7FA209D6-2E53-9243-A20D-0ED7DAF1649B}" type="presParOf" srcId="{00711EC5-C50D-486F-9DF6-86AC508A3BD4}" destId="{F97596E2-1613-4B05-AC75-C2B90A1CC12A}" srcOrd="0" destOrd="0" presId="urn:microsoft.com/office/officeart/2005/8/layout/orgChart1"/>
    <dgm:cxn modelId="{2469A202-8EED-904C-B97F-56DF4A655342}" type="presParOf" srcId="{00711EC5-C50D-486F-9DF6-86AC508A3BD4}" destId="{A17547B2-8C56-4A48-8BC5-67AB3F1EC819}" srcOrd="1" destOrd="0" presId="urn:microsoft.com/office/officeart/2005/8/layout/orgChart1"/>
    <dgm:cxn modelId="{D01557E2-E7FB-314F-A1EB-13AC05CB8302}" type="presParOf" srcId="{A17547B2-8C56-4A48-8BC5-67AB3F1EC819}" destId="{94F0BB3A-EF8E-4922-988C-581BBC59FD89}" srcOrd="0" destOrd="0" presId="urn:microsoft.com/office/officeart/2005/8/layout/orgChart1"/>
    <dgm:cxn modelId="{EC1ACBB9-4E4E-3A40-9909-F5701D3FBA77}" type="presParOf" srcId="{94F0BB3A-EF8E-4922-988C-581BBC59FD89}" destId="{7910CBAB-6A9D-46F3-9B5B-4CC39F52DE3C}" srcOrd="0" destOrd="0" presId="urn:microsoft.com/office/officeart/2005/8/layout/orgChart1"/>
    <dgm:cxn modelId="{1DABBBE7-58CA-514A-ABBC-31B0EA18505A}" type="presParOf" srcId="{94F0BB3A-EF8E-4922-988C-581BBC59FD89}" destId="{8825AD7B-465B-4455-8004-540B505F2A2E}" srcOrd="1" destOrd="0" presId="urn:microsoft.com/office/officeart/2005/8/layout/orgChart1"/>
    <dgm:cxn modelId="{7B72E39F-C55E-074F-85F8-933699521F39}" type="presParOf" srcId="{A17547B2-8C56-4A48-8BC5-67AB3F1EC819}" destId="{F5F1CEB9-E502-4141-844D-13171927F74C}" srcOrd="1" destOrd="0" presId="urn:microsoft.com/office/officeart/2005/8/layout/orgChart1"/>
    <dgm:cxn modelId="{1E44845E-0B70-0641-8F6C-AAD5137170B0}" type="presParOf" srcId="{A17547B2-8C56-4A48-8BC5-67AB3F1EC819}" destId="{987F0379-29DD-4315-9F4E-2C45DC71D92B}" srcOrd="2" destOrd="0" presId="urn:microsoft.com/office/officeart/2005/8/layout/orgChart1"/>
    <dgm:cxn modelId="{450C28B1-EBAA-5547-91E6-A5AC05459DF1}" type="presParOf" srcId="{00711EC5-C50D-486F-9DF6-86AC508A3BD4}" destId="{05FC3B3D-B355-4ACB-A155-489045777BA2}" srcOrd="2" destOrd="0" presId="urn:microsoft.com/office/officeart/2005/8/layout/orgChart1"/>
    <dgm:cxn modelId="{0E127549-D5C6-3544-8FD6-5268AC900D4C}" type="presParOf" srcId="{00711EC5-C50D-486F-9DF6-86AC508A3BD4}" destId="{8AF287A9-987C-4F8D-8DF5-11B419D93926}" srcOrd="3" destOrd="0" presId="urn:microsoft.com/office/officeart/2005/8/layout/orgChart1"/>
    <dgm:cxn modelId="{0E787518-6293-0E42-BFC0-8300F037DBCD}" type="presParOf" srcId="{8AF287A9-987C-4F8D-8DF5-11B419D93926}" destId="{C9B581E4-9187-4397-BA47-4059F86E9F5D}" srcOrd="0" destOrd="0" presId="urn:microsoft.com/office/officeart/2005/8/layout/orgChart1"/>
    <dgm:cxn modelId="{94A2709D-FBF0-5046-BBD9-E7022D1728FF}" type="presParOf" srcId="{C9B581E4-9187-4397-BA47-4059F86E9F5D}" destId="{77FC8F2F-E9AC-4134-A146-652989D62528}" srcOrd="0" destOrd="0" presId="urn:microsoft.com/office/officeart/2005/8/layout/orgChart1"/>
    <dgm:cxn modelId="{12E90837-B6F5-7940-97E5-C272A1F7BA42}" type="presParOf" srcId="{C9B581E4-9187-4397-BA47-4059F86E9F5D}" destId="{ADD374ED-4D4A-4137-9B2A-EB790902E5BC}" srcOrd="1" destOrd="0" presId="urn:microsoft.com/office/officeart/2005/8/layout/orgChart1"/>
    <dgm:cxn modelId="{9D10E95F-0338-B24B-AAEB-9936BD6B5510}" type="presParOf" srcId="{8AF287A9-987C-4F8D-8DF5-11B419D93926}" destId="{F506FA02-792F-430D-891D-75AB37EF76EB}" srcOrd="1" destOrd="0" presId="urn:microsoft.com/office/officeart/2005/8/layout/orgChart1"/>
    <dgm:cxn modelId="{7AC90E76-E07E-8344-9C09-BF290FC2FE41}" type="presParOf" srcId="{8AF287A9-987C-4F8D-8DF5-11B419D93926}" destId="{EF344AF3-191D-4B3A-B395-5371C3A5C1B6}" srcOrd="2" destOrd="0" presId="urn:microsoft.com/office/officeart/2005/8/layout/orgChart1"/>
    <dgm:cxn modelId="{F8A8D9C8-9598-FE4D-8E75-B2BA786CAE8F}" type="presParOf" srcId="{00711EC5-C50D-486F-9DF6-86AC508A3BD4}" destId="{4852DC65-E461-4C9A-A8F8-37D1805776DF}" srcOrd="4" destOrd="0" presId="urn:microsoft.com/office/officeart/2005/8/layout/orgChart1"/>
    <dgm:cxn modelId="{35B9A757-0D91-4946-BE14-CAF3C302749F}" type="presParOf" srcId="{00711EC5-C50D-486F-9DF6-86AC508A3BD4}" destId="{24ADC108-9A2D-4B29-B0D0-48859CB5DFEC}" srcOrd="5" destOrd="0" presId="urn:microsoft.com/office/officeart/2005/8/layout/orgChart1"/>
    <dgm:cxn modelId="{D4880906-1BD3-8741-9E0D-45B1AA46F1EA}" type="presParOf" srcId="{24ADC108-9A2D-4B29-B0D0-48859CB5DFEC}" destId="{29C396DF-AFFD-4E2A-BC83-D2234CA81223}" srcOrd="0" destOrd="0" presId="urn:microsoft.com/office/officeart/2005/8/layout/orgChart1"/>
    <dgm:cxn modelId="{92852933-C8C1-B948-9C99-7934A56E4D6A}" type="presParOf" srcId="{29C396DF-AFFD-4E2A-BC83-D2234CA81223}" destId="{E8416C5F-7C26-4C39-9FD4-D051F9DE4FDD}" srcOrd="0" destOrd="0" presId="urn:microsoft.com/office/officeart/2005/8/layout/orgChart1"/>
    <dgm:cxn modelId="{27051FCA-7D2C-CF49-8356-28D03D185BE0}" type="presParOf" srcId="{29C396DF-AFFD-4E2A-BC83-D2234CA81223}" destId="{F4F4BCA7-F128-4231-9BB7-AF390C36E878}" srcOrd="1" destOrd="0" presId="urn:microsoft.com/office/officeart/2005/8/layout/orgChart1"/>
    <dgm:cxn modelId="{50C19AE1-414E-7340-95A4-62B464F4EF71}" type="presParOf" srcId="{24ADC108-9A2D-4B29-B0D0-48859CB5DFEC}" destId="{E70A27B2-D349-45B1-AE5D-80B252ACCAB2}" srcOrd="1" destOrd="0" presId="urn:microsoft.com/office/officeart/2005/8/layout/orgChart1"/>
    <dgm:cxn modelId="{B3B406B2-294A-2846-88AD-D49B2400C68E}" type="presParOf" srcId="{24ADC108-9A2D-4B29-B0D0-48859CB5DFEC}" destId="{21FD4850-5396-4432-BA40-13A489756F5C}" srcOrd="2" destOrd="0" presId="urn:microsoft.com/office/officeart/2005/8/layout/orgChart1"/>
    <dgm:cxn modelId="{96F30807-7510-4845-A84D-2552ED1779C1}" type="presParOf" srcId="{A9808F7B-866E-4DAB-9C72-50E51247E65C}" destId="{9FD8625E-137A-4CED-B728-EBD25B9ACA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2DC65-E461-4C9A-A8F8-37D1805776DF}">
      <dsp:nvSpPr>
        <dsp:cNvPr id="0" name=""/>
        <dsp:cNvSpPr/>
      </dsp:nvSpPr>
      <dsp:spPr>
        <a:xfrm>
          <a:off x="4292048" y="1649219"/>
          <a:ext cx="3036655" cy="52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11"/>
              </a:lnTo>
              <a:lnTo>
                <a:pt x="3036655" y="263511"/>
              </a:lnTo>
              <a:lnTo>
                <a:pt x="3036655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3B3D-B355-4ACB-A155-489045777BA2}">
      <dsp:nvSpPr>
        <dsp:cNvPr id="0" name=""/>
        <dsp:cNvSpPr/>
      </dsp:nvSpPr>
      <dsp:spPr>
        <a:xfrm>
          <a:off x="4246328" y="1649219"/>
          <a:ext cx="91440" cy="527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596E2-1613-4B05-AC75-C2B90A1CC12A}">
      <dsp:nvSpPr>
        <dsp:cNvPr id="0" name=""/>
        <dsp:cNvSpPr/>
      </dsp:nvSpPr>
      <dsp:spPr>
        <a:xfrm>
          <a:off x="1255392" y="1649219"/>
          <a:ext cx="3036655" cy="527022"/>
        </a:xfrm>
        <a:custGeom>
          <a:avLst/>
          <a:gdLst/>
          <a:ahLst/>
          <a:cxnLst/>
          <a:rect l="0" t="0" r="0" b="0"/>
          <a:pathLst>
            <a:path>
              <a:moveTo>
                <a:pt x="3036655" y="0"/>
              </a:moveTo>
              <a:lnTo>
                <a:pt x="3036655" y="263511"/>
              </a:lnTo>
              <a:lnTo>
                <a:pt x="0" y="263511"/>
              </a:lnTo>
              <a:lnTo>
                <a:pt x="0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D5E06-5F1A-45A1-948A-8DA421B9EADA}">
      <dsp:nvSpPr>
        <dsp:cNvPr id="0" name=""/>
        <dsp:cNvSpPr/>
      </dsp:nvSpPr>
      <dsp:spPr>
        <a:xfrm>
          <a:off x="3037231" y="394402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/>
              <a:effectLst/>
              <a:latin typeface="Times New Roman" charset="0"/>
            </a:rPr>
            <a:t>Articles</a:t>
          </a:r>
          <a:endParaRPr kumimoji="0" lang="en-US" sz="13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3037231" y="394402"/>
        <a:ext cx="2509632" cy="1254816"/>
      </dsp:txXfrm>
    </dsp:sp>
    <dsp:sp modelId="{7910CBAB-6A9D-46F3-9B5B-4CC39F52DE3C}">
      <dsp:nvSpPr>
        <dsp:cNvPr id="0" name=""/>
        <dsp:cNvSpPr/>
      </dsp:nvSpPr>
      <dsp:spPr>
        <a:xfrm>
          <a:off x="576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Chinese—No articles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13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576" y="2176241"/>
        <a:ext cx="2509632" cy="1254816"/>
      </dsp:txXfrm>
    </dsp:sp>
    <dsp:sp modelId="{77FC8F2F-E9AC-4134-A146-652989D62528}">
      <dsp:nvSpPr>
        <dsp:cNvPr id="0" name=""/>
        <dsp:cNvSpPr/>
      </dsp:nvSpPr>
      <dsp:spPr>
        <a:xfrm>
          <a:off x="3037231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English—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A, an, or the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Can go with every noun.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A table 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The table</a:t>
          </a:r>
        </a:p>
      </dsp:txBody>
      <dsp:txXfrm>
        <a:off x="3037231" y="2176241"/>
        <a:ext cx="2509632" cy="1254816"/>
      </dsp:txXfrm>
    </dsp:sp>
    <dsp:sp modelId="{E8416C5F-7C26-4C39-9FD4-D051F9DE4FDD}">
      <dsp:nvSpPr>
        <dsp:cNvPr id="0" name=""/>
        <dsp:cNvSpPr/>
      </dsp:nvSpPr>
      <dsp:spPr>
        <a:xfrm>
          <a:off x="6073887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German—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err="1" smtClean="0">
              <a:ln/>
              <a:effectLst/>
              <a:latin typeface="Times New Roman" charset="0"/>
            </a:rPr>
            <a:t>der</a:t>
          </a: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, die, or das.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 Each noun has one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the three articles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err="1" smtClean="0">
              <a:ln/>
              <a:effectLst/>
              <a:latin typeface="Times New Roman" charset="0"/>
            </a:rPr>
            <a:t>Der</a:t>
          </a: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 Wagon (masculine)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Das Auto (neuter)</a:t>
          </a:r>
        </a:p>
      </dsp:txBody>
      <dsp:txXfrm>
        <a:off x="6073887" y="2176241"/>
        <a:ext cx="2509632" cy="1254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2DC65-E461-4C9A-A8F8-37D1805776DF}">
      <dsp:nvSpPr>
        <dsp:cNvPr id="0" name=""/>
        <dsp:cNvSpPr/>
      </dsp:nvSpPr>
      <dsp:spPr>
        <a:xfrm>
          <a:off x="4292048" y="1649219"/>
          <a:ext cx="3036655" cy="52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11"/>
              </a:lnTo>
              <a:lnTo>
                <a:pt x="3036655" y="263511"/>
              </a:lnTo>
              <a:lnTo>
                <a:pt x="3036655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3B3D-B355-4ACB-A155-489045777BA2}">
      <dsp:nvSpPr>
        <dsp:cNvPr id="0" name=""/>
        <dsp:cNvSpPr/>
      </dsp:nvSpPr>
      <dsp:spPr>
        <a:xfrm>
          <a:off x="4246328" y="1649219"/>
          <a:ext cx="91440" cy="527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596E2-1613-4B05-AC75-C2B90A1CC12A}">
      <dsp:nvSpPr>
        <dsp:cNvPr id="0" name=""/>
        <dsp:cNvSpPr/>
      </dsp:nvSpPr>
      <dsp:spPr>
        <a:xfrm>
          <a:off x="1255392" y="1649219"/>
          <a:ext cx="3036655" cy="527022"/>
        </a:xfrm>
        <a:custGeom>
          <a:avLst/>
          <a:gdLst/>
          <a:ahLst/>
          <a:cxnLst/>
          <a:rect l="0" t="0" r="0" b="0"/>
          <a:pathLst>
            <a:path>
              <a:moveTo>
                <a:pt x="3036655" y="0"/>
              </a:moveTo>
              <a:lnTo>
                <a:pt x="3036655" y="263511"/>
              </a:lnTo>
              <a:lnTo>
                <a:pt x="0" y="263511"/>
              </a:lnTo>
              <a:lnTo>
                <a:pt x="0" y="527022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D5E06-5F1A-45A1-948A-8DA421B9EADA}">
      <dsp:nvSpPr>
        <dsp:cNvPr id="0" name=""/>
        <dsp:cNvSpPr/>
      </dsp:nvSpPr>
      <dsp:spPr>
        <a:xfrm>
          <a:off x="3037231" y="394402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Times New Roman" charset="0"/>
            </a:rPr>
            <a:t>Verbs</a:t>
          </a:r>
        </a:p>
      </dsp:txBody>
      <dsp:txXfrm>
        <a:off x="3037231" y="394402"/>
        <a:ext cx="2509632" cy="1254816"/>
      </dsp:txXfrm>
    </dsp:sp>
    <dsp:sp modelId="{7910CBAB-6A9D-46F3-9B5B-4CC39F52DE3C}">
      <dsp:nvSpPr>
        <dsp:cNvPr id="0" name=""/>
        <dsp:cNvSpPr/>
      </dsp:nvSpPr>
      <dsp:spPr>
        <a:xfrm>
          <a:off x="576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300" kern="1200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No conjugation.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Past tense is formed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by adding another word (le)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to the sentence.</a:t>
          </a:r>
          <a:endParaRPr kumimoji="0" lang="en-US" sz="13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576" y="2176241"/>
        <a:ext cx="2509632" cy="1254816"/>
      </dsp:txXfrm>
    </dsp:sp>
    <dsp:sp modelId="{77FC8F2F-E9AC-4134-A146-652989D62528}">
      <dsp:nvSpPr>
        <dsp:cNvPr id="0" name=""/>
        <dsp:cNvSpPr/>
      </dsp:nvSpPr>
      <dsp:spPr>
        <a:xfrm>
          <a:off x="3037231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300" kern="1200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Each verb is conjugated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based on the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of people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performing the action.</a:t>
          </a:r>
          <a:endParaRPr kumimoji="0" lang="en-US" sz="13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3037231" y="2176241"/>
        <a:ext cx="2509632" cy="1254816"/>
      </dsp:txXfrm>
    </dsp:sp>
    <dsp:sp modelId="{E8416C5F-7C26-4C39-9FD4-D051F9DE4FDD}">
      <dsp:nvSpPr>
        <dsp:cNvPr id="0" name=""/>
        <dsp:cNvSpPr/>
      </dsp:nvSpPr>
      <dsp:spPr>
        <a:xfrm>
          <a:off x="6073887" y="2176241"/>
          <a:ext cx="2509632" cy="1254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300" kern="1200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Each verb is conjugated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Based on the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and gender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of people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300" kern="1200" dirty="0" smtClean="0">
              <a:latin typeface="Times New Roman" charset="0"/>
              <a:cs typeface="+mn-cs"/>
            </a:rPr>
            <a:t>performing the action.</a:t>
          </a:r>
          <a:endParaRPr kumimoji="0" lang="en-US" sz="13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6073887" y="2176241"/>
        <a:ext cx="2509632" cy="1254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2DC65-E461-4C9A-A8F8-37D1805776DF}">
      <dsp:nvSpPr>
        <dsp:cNvPr id="0" name=""/>
        <dsp:cNvSpPr/>
      </dsp:nvSpPr>
      <dsp:spPr>
        <a:xfrm>
          <a:off x="4292048" y="1162468"/>
          <a:ext cx="3125396" cy="48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1"/>
              </a:lnTo>
              <a:lnTo>
                <a:pt x="3125396" y="243981"/>
              </a:lnTo>
              <a:lnTo>
                <a:pt x="3125396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3B3D-B355-4ACB-A155-489045777BA2}">
      <dsp:nvSpPr>
        <dsp:cNvPr id="0" name=""/>
        <dsp:cNvSpPr/>
      </dsp:nvSpPr>
      <dsp:spPr>
        <a:xfrm>
          <a:off x="4292048" y="1162468"/>
          <a:ext cx="182661" cy="48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1"/>
              </a:lnTo>
              <a:lnTo>
                <a:pt x="182661" y="243981"/>
              </a:lnTo>
              <a:lnTo>
                <a:pt x="182661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596E2-1613-4B05-AC75-C2B90A1CC12A}">
      <dsp:nvSpPr>
        <dsp:cNvPr id="0" name=""/>
        <dsp:cNvSpPr/>
      </dsp:nvSpPr>
      <dsp:spPr>
        <a:xfrm>
          <a:off x="1349312" y="1162468"/>
          <a:ext cx="2942735" cy="487963"/>
        </a:xfrm>
        <a:custGeom>
          <a:avLst/>
          <a:gdLst/>
          <a:ahLst/>
          <a:cxnLst/>
          <a:rect l="0" t="0" r="0" b="0"/>
          <a:pathLst>
            <a:path>
              <a:moveTo>
                <a:pt x="2942735" y="0"/>
              </a:moveTo>
              <a:lnTo>
                <a:pt x="2942735" y="243981"/>
              </a:lnTo>
              <a:lnTo>
                <a:pt x="0" y="243981"/>
              </a:lnTo>
              <a:lnTo>
                <a:pt x="0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D5E06-5F1A-45A1-948A-8DA421B9EADA}">
      <dsp:nvSpPr>
        <dsp:cNvPr id="0" name=""/>
        <dsp:cNvSpPr/>
      </dsp:nvSpPr>
      <dsp:spPr>
        <a:xfrm>
          <a:off x="3130229" y="650"/>
          <a:ext cx="2323636" cy="116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 smtClean="0">
              <a:ln/>
              <a:effectLst/>
              <a:latin typeface="Times New Roman" charset="0"/>
            </a:rPr>
            <a:t>Plurals</a:t>
          </a:r>
        </a:p>
      </dsp:txBody>
      <dsp:txXfrm>
        <a:off x="3130229" y="650"/>
        <a:ext cx="2323636" cy="1161818"/>
      </dsp:txXfrm>
    </dsp:sp>
    <dsp:sp modelId="{7910CBAB-6A9D-46F3-9B5B-4CC39F52DE3C}">
      <dsp:nvSpPr>
        <dsp:cNvPr id="0" name=""/>
        <dsp:cNvSpPr/>
      </dsp:nvSpPr>
      <dsp:spPr>
        <a:xfrm>
          <a:off x="4833" y="1650432"/>
          <a:ext cx="2688959" cy="2056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 number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in front of the noun.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4833" y="1650432"/>
        <a:ext cx="2688959" cy="2056976"/>
      </dsp:txXfrm>
    </dsp:sp>
    <dsp:sp modelId="{77FC8F2F-E9AC-4134-A146-652989D62528}">
      <dsp:nvSpPr>
        <dsp:cNvPr id="0" name=""/>
        <dsp:cNvSpPr/>
      </dsp:nvSpPr>
      <dsp:spPr>
        <a:xfrm>
          <a:off x="3181756" y="1650432"/>
          <a:ext cx="2585905" cy="2174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 number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in front of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Or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an –s to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Or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an –s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and a number in front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3181756" y="1650432"/>
        <a:ext cx="2585905" cy="2174378"/>
      </dsp:txXfrm>
    </dsp:sp>
    <dsp:sp modelId="{E8416C5F-7C26-4C39-9FD4-D051F9DE4FDD}">
      <dsp:nvSpPr>
        <dsp:cNvPr id="0" name=""/>
        <dsp:cNvSpPr/>
      </dsp:nvSpPr>
      <dsp:spPr>
        <a:xfrm>
          <a:off x="6255625" y="1650432"/>
          <a:ext cx="2323636" cy="2103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Nouns are made plural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 number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in front of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Or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By adding an –s to the noun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And sometimes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the vowel changes 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when the noun becomes plural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6255625" y="1650432"/>
        <a:ext cx="2323636" cy="2103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2DC65-E461-4C9A-A8F8-37D1805776DF}">
      <dsp:nvSpPr>
        <dsp:cNvPr id="0" name=""/>
        <dsp:cNvSpPr/>
      </dsp:nvSpPr>
      <dsp:spPr>
        <a:xfrm>
          <a:off x="4292048" y="1162468"/>
          <a:ext cx="3125396" cy="48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1"/>
              </a:lnTo>
              <a:lnTo>
                <a:pt x="3125396" y="243981"/>
              </a:lnTo>
              <a:lnTo>
                <a:pt x="3125396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3B3D-B355-4ACB-A155-489045777BA2}">
      <dsp:nvSpPr>
        <dsp:cNvPr id="0" name=""/>
        <dsp:cNvSpPr/>
      </dsp:nvSpPr>
      <dsp:spPr>
        <a:xfrm>
          <a:off x="4292048" y="1162468"/>
          <a:ext cx="182661" cy="48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981"/>
              </a:lnTo>
              <a:lnTo>
                <a:pt x="182661" y="243981"/>
              </a:lnTo>
              <a:lnTo>
                <a:pt x="182661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596E2-1613-4B05-AC75-C2B90A1CC12A}">
      <dsp:nvSpPr>
        <dsp:cNvPr id="0" name=""/>
        <dsp:cNvSpPr/>
      </dsp:nvSpPr>
      <dsp:spPr>
        <a:xfrm>
          <a:off x="1349312" y="1162468"/>
          <a:ext cx="2942735" cy="487963"/>
        </a:xfrm>
        <a:custGeom>
          <a:avLst/>
          <a:gdLst/>
          <a:ahLst/>
          <a:cxnLst/>
          <a:rect l="0" t="0" r="0" b="0"/>
          <a:pathLst>
            <a:path>
              <a:moveTo>
                <a:pt x="2942735" y="0"/>
              </a:moveTo>
              <a:lnTo>
                <a:pt x="2942735" y="243981"/>
              </a:lnTo>
              <a:lnTo>
                <a:pt x="0" y="243981"/>
              </a:lnTo>
              <a:lnTo>
                <a:pt x="0" y="487963"/>
              </a:lnTo>
            </a:path>
          </a:pathLst>
        </a:custGeom>
        <a:noFill/>
        <a:ln w="317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D5E06-5F1A-45A1-948A-8DA421B9EADA}">
      <dsp:nvSpPr>
        <dsp:cNvPr id="0" name=""/>
        <dsp:cNvSpPr/>
      </dsp:nvSpPr>
      <dsp:spPr>
        <a:xfrm>
          <a:off x="3130229" y="650"/>
          <a:ext cx="2323636" cy="116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0" i="0" u="none" strike="noStrike" kern="1200" cap="none" normalizeH="0" baseline="0" dirty="0" smtClean="0">
              <a:ln/>
              <a:effectLst/>
              <a:latin typeface="Times New Roman" charset="0"/>
            </a:rPr>
            <a:t>Plural of Ball</a:t>
          </a:r>
        </a:p>
      </dsp:txBody>
      <dsp:txXfrm>
        <a:off x="3130229" y="650"/>
        <a:ext cx="2323636" cy="1161818"/>
      </dsp:txXfrm>
    </dsp:sp>
    <dsp:sp modelId="{7910CBAB-6A9D-46F3-9B5B-4CC39F52DE3C}">
      <dsp:nvSpPr>
        <dsp:cNvPr id="0" name=""/>
        <dsp:cNvSpPr/>
      </dsp:nvSpPr>
      <dsp:spPr>
        <a:xfrm>
          <a:off x="4833" y="1650432"/>
          <a:ext cx="2688959" cy="2056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Chinese—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Yi Qui (1)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err="1" smtClean="0">
              <a:latin typeface="Times New Roman" charset="0"/>
              <a:cs typeface="+mn-cs"/>
            </a:rPr>
            <a:t>Ar</a:t>
          </a:r>
          <a:r>
            <a:rPr lang="en-US" sz="1400" kern="1200" dirty="0" smtClean="0">
              <a:latin typeface="Times New Roman" charset="0"/>
              <a:cs typeface="+mn-cs"/>
            </a:rPr>
            <a:t>  Qui (2)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4833" y="1650432"/>
        <a:ext cx="2688959" cy="2056976"/>
      </dsp:txXfrm>
    </dsp:sp>
    <dsp:sp modelId="{77FC8F2F-E9AC-4134-A146-652989D62528}">
      <dsp:nvSpPr>
        <dsp:cNvPr id="0" name=""/>
        <dsp:cNvSpPr/>
      </dsp:nvSpPr>
      <dsp:spPr>
        <a:xfrm>
          <a:off x="3181756" y="1650432"/>
          <a:ext cx="2585905" cy="2174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English—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endParaRPr lang="en-US" sz="1400" kern="1200" dirty="0" smtClean="0">
            <a:latin typeface="Times New Roman" charset="0"/>
            <a:cs typeface="+mn-cs"/>
          </a:endParaRP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ball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balls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3181756" y="1650432"/>
        <a:ext cx="2585905" cy="2174378"/>
      </dsp:txXfrm>
    </dsp:sp>
    <dsp:sp modelId="{E8416C5F-7C26-4C39-9FD4-D051F9DE4FDD}">
      <dsp:nvSpPr>
        <dsp:cNvPr id="0" name=""/>
        <dsp:cNvSpPr/>
      </dsp:nvSpPr>
      <dsp:spPr>
        <a:xfrm>
          <a:off x="6255625" y="1650432"/>
          <a:ext cx="2323636" cy="2103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lang="en-US" sz="1400" kern="1200" dirty="0" smtClean="0">
              <a:latin typeface="Times New Roman" charset="0"/>
              <a:cs typeface="+mn-cs"/>
            </a:rPr>
            <a:t>German—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Der Ball</a:t>
          </a:r>
        </a:p>
        <a:p>
          <a:pPr marL="0" lvl="0" indent="0" algn="ctr" defTabSz="91440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kern="1200" dirty="0" smtClean="0">
              <a:latin typeface="Times New Roman" charset="0"/>
              <a:cs typeface="+mn-cs"/>
            </a:rPr>
            <a:t>Die </a:t>
          </a:r>
          <a:r>
            <a:rPr lang="en-US" sz="1400" kern="1200" dirty="0" err="1" smtClean="0">
              <a:latin typeface="Times New Roman" charset="0"/>
              <a:cs typeface="+mn-cs"/>
            </a:rPr>
            <a:t>B</a:t>
          </a:r>
          <a:r>
            <a:rPr lang="en-US" sz="1400" kern="1200" dirty="0" err="1" smtClean="0">
              <a:latin typeface="Times New Roman" charset="0"/>
              <a:cs typeface="Times New Roman" charset="0"/>
            </a:rPr>
            <a:t>ä</a:t>
          </a:r>
          <a:r>
            <a:rPr lang="en-US" sz="1400" kern="1200" dirty="0" err="1" smtClean="0">
              <a:latin typeface="Times New Roman" charset="0"/>
              <a:cs typeface="+mn-cs"/>
            </a:rPr>
            <a:t>lle</a:t>
          </a:r>
          <a:endParaRPr kumimoji="0" lang="en-US" sz="1400" b="0" i="0" u="none" strike="noStrike" kern="1200" cap="none" normalizeH="0" baseline="0" dirty="0" smtClean="0">
            <a:ln/>
            <a:effectLst/>
            <a:latin typeface="Times New Roman" charset="0"/>
          </a:endParaRPr>
        </a:p>
      </dsp:txBody>
      <dsp:txXfrm>
        <a:off x="6255625" y="1650432"/>
        <a:ext cx="2323636" cy="2103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12D8C62-C062-4348-BF5E-3AE381FA9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000B2-4533-F44F-8C2E-F477D833E14E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2A621C-966A-E347-8355-23B017E185DB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http://www.china.org.cn/e-changshi/index.htm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3BDA0F-3895-C344-B028-2BE4B90FE261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http://www.china.org.cn/e-changshi/index.htm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AA958A1D-10F0-3149-AB5B-F07D38E6D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3602D-F698-8349-8A04-210E9F191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7C30E-5CB7-3744-98A1-646CC87AD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3602D-F698-8349-8A04-210E9F191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B72E4-231F-584C-8530-6EF4EC01D8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5E1C5-4B96-9C41-8920-CA585F9E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21F1F-CB85-0F43-B802-9880FB26D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BFB25-8A90-EC42-BE27-6137A67AF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73FF0-4E65-E84B-838B-3909A662C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1FCE3-0FDB-3C42-88B3-F107D3137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07C3D-2516-8841-AE21-6A5C72FDDC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AC2FF-D732-1B40-9A2F-404F02387B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BE723-2618-1D47-992C-F76AD953E5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03602D-F698-8349-8A04-210E9F191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gspot.net/images/c/cn.gi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lagspot.net/images/c/cn.gif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ddlekingdomlife.com/guide/section-I-teaching-english-in-china.htm" TargetMode="External"/><Relationship Id="rId4" Type="http://schemas.openxmlformats.org/officeDocument/2006/relationships/hyperlink" Target="http://www.eslall.com/learn_english_107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ina.org.cn/e-changshi/index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agspot.net/images/i/in.gif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ingenglish.com/teachers/articles/not-best-way-to-teach-english.html" TargetMode="External"/><Relationship Id="rId3" Type="http://schemas.openxmlformats.org/officeDocument/2006/relationships/hyperlink" Target="http://www.ehow.com/how_5164971_learn-english-urdu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mouth.edu/~writing/materials/tutor/problems/esl.shtml" TargetMode="External"/><Relationship Id="rId4" Type="http://schemas.openxmlformats.org/officeDocument/2006/relationships/hyperlink" Target="http://owl.english.purdue.edu/ow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c.edu/depts/wcweb/esl/esltutoringt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sz="4400" dirty="0">
                <a:latin typeface="Franklin Gothic Book" charset="0"/>
              </a:rPr>
              <a:t>Editing ESL Speakers</a:t>
            </a:r>
          </a:p>
        </p:txBody>
      </p:sp>
      <p:sp>
        <p:nvSpPr>
          <p:cNvPr id="1638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TECM 4190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ranklin Gothic Book" charset="0"/>
              </a:rPr>
              <a:t>Having difficulty with features not in the native language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9755454"/>
              </p:ext>
            </p:extLst>
          </p:nvPr>
        </p:nvGraphicFramePr>
        <p:xfrm>
          <a:off x="255104" y="2194338"/>
          <a:ext cx="8584096" cy="382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03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charset="0"/>
              </a:rPr>
              <a:t>Verbs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387797"/>
              </p:ext>
            </p:extLst>
          </p:nvPr>
        </p:nvGraphicFramePr>
        <p:xfrm>
          <a:off x="255104" y="2194338"/>
          <a:ext cx="8584096" cy="382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7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charset="0"/>
              </a:rPr>
              <a:t>Plurals of Nouns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4805766"/>
              </p:ext>
            </p:extLst>
          </p:nvPr>
        </p:nvGraphicFramePr>
        <p:xfrm>
          <a:off x="255104" y="2194338"/>
          <a:ext cx="8584096" cy="382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70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Book" charset="0"/>
              </a:rPr>
              <a:t>Plurals of Nouns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99867157"/>
              </p:ext>
            </p:extLst>
          </p:nvPr>
        </p:nvGraphicFramePr>
        <p:xfrm>
          <a:off x="255104" y="2194338"/>
          <a:ext cx="8584096" cy="382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1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Gender and Nouns</a:t>
            </a:r>
            <a:endParaRPr lang="en-US" dirty="0"/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295400" y="2362200"/>
          <a:ext cx="7235825" cy="3724278"/>
        </p:xfrm>
        <a:graphic>
          <a:graphicData uri="http://schemas.openxmlformats.org/drawingml/2006/table">
            <a:tbl>
              <a:tblPr/>
              <a:tblGrid>
                <a:gridCol w="3617913"/>
                <a:gridCol w="3617912"/>
              </a:tblGrid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am a teacher.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 am a teacher.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Male, Chinese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 shi laoshi.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Female, Chinese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laoshi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Male, German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bin Lehrer.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Female, German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Lehrerin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7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Sociocultural Knowledge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Perpetua" charset="0"/>
                <a:cs typeface="+mn-cs"/>
              </a:rPr>
              <a:t>China airlines flight crashed into side of mountain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Perpetua" charset="0"/>
                <a:cs typeface="+mn-cs"/>
              </a:rPr>
              <a:t>Last words were “What does pull up mean?”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Perpetua" charset="0"/>
              </a:rPr>
              <a:t>Modern jets use buttons, so no pulling is actually involved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Perpetua" charset="0"/>
                <a:cs typeface="+mn-cs"/>
              </a:rPr>
              <a:t>Official term used in “control tower” is climb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Perpetua" charset="0"/>
                <a:cs typeface="+mn-cs"/>
              </a:rPr>
              <a:t>Phrasal verbs like Pull up are difficult for ESL learners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1600" dirty="0">
              <a:solidFill>
                <a:srgbClr val="000000"/>
              </a:solidFill>
              <a:latin typeface="Perpetua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Perpetua" charset="0"/>
                <a:cs typeface="+mn-cs"/>
              </a:rPr>
              <a:t>*Excerpt from Emily Thrush</a:t>
            </a:r>
            <a:r>
              <a:rPr lang="ja-JP" altLang="en-US" sz="1600" dirty="0">
                <a:solidFill>
                  <a:srgbClr val="000000"/>
                </a:solidFill>
                <a:latin typeface="Perpetua" charset="0"/>
                <a:cs typeface="+mn-cs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Perpetua" charset="0"/>
                <a:cs typeface="+mn-cs"/>
              </a:rPr>
              <a:t>s </a:t>
            </a:r>
            <a:r>
              <a:rPr lang="en-US" sz="1600" i="1" dirty="0">
                <a:solidFill>
                  <a:srgbClr val="000000"/>
                </a:solidFill>
                <a:latin typeface="Perpetua" charset="0"/>
                <a:cs typeface="+mn-cs"/>
              </a:rPr>
              <a:t>Technical Communication</a:t>
            </a:r>
            <a:r>
              <a:rPr lang="en-US" sz="1600" dirty="0">
                <a:solidFill>
                  <a:srgbClr val="000000"/>
                </a:solidFill>
                <a:latin typeface="Perpetua" charset="0"/>
                <a:cs typeface="+mn-cs"/>
              </a:rPr>
              <a:t> article.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Chinese Language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Two prominent </a:t>
            </a:r>
            <a:r>
              <a:rPr lang="ja-JP" altLang="en-US">
                <a:latin typeface="Perpetua" charset="0"/>
              </a:rPr>
              <a:t>“</a:t>
            </a:r>
            <a:r>
              <a:rPr lang="en-US" altLang="ja-JP">
                <a:latin typeface="Perpetua" charset="0"/>
              </a:rPr>
              <a:t>languages</a:t>
            </a:r>
            <a:r>
              <a:rPr lang="ja-JP" altLang="en-US">
                <a:latin typeface="Perpetua" charset="0"/>
              </a:rPr>
              <a:t>”</a:t>
            </a:r>
            <a:r>
              <a:rPr lang="en-US" altLang="ja-JP">
                <a:latin typeface="Perpetua" charset="0"/>
              </a:rPr>
              <a:t> (also called dialects)</a:t>
            </a:r>
          </a:p>
          <a:p>
            <a:pPr lvl="1" eaLnBrk="1" hangingPunct="1"/>
            <a:r>
              <a:rPr lang="en-US">
                <a:latin typeface="Perpetua" charset="0"/>
              </a:rPr>
              <a:t>Mandarin is widely used in Mainland China, Taiwan, and Singapore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lvl="1" eaLnBrk="1" hangingPunct="1"/>
            <a:r>
              <a:rPr lang="en-US">
                <a:latin typeface="Perpetua" charset="0"/>
              </a:rPr>
              <a:t>Cantonese is widely used in Hong Kong </a:t>
            </a:r>
          </a:p>
        </p:txBody>
      </p:sp>
      <p:pic>
        <p:nvPicPr>
          <p:cNvPr id="32770" name="Picture 5" descr="[Flag of China]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"/>
            <a:ext cx="18240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Chinese Language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Perpetua" charset="0"/>
                <a:cs typeface="+mn-cs"/>
              </a:rPr>
              <a:t>No alphabet like in English</a:t>
            </a:r>
          </a:p>
          <a:p>
            <a:pPr eaLnBrk="1" hangingPunct="1">
              <a:defRPr/>
            </a:pPr>
            <a:r>
              <a:rPr lang="en-US" sz="2800" dirty="0">
                <a:latin typeface="Perpetua" charset="0"/>
                <a:cs typeface="+mn-cs"/>
              </a:rPr>
              <a:t>No plural nouns</a:t>
            </a:r>
          </a:p>
          <a:p>
            <a:pPr eaLnBrk="1" hangingPunct="1">
              <a:defRPr/>
            </a:pPr>
            <a:r>
              <a:rPr lang="en-US" sz="2800" dirty="0">
                <a:latin typeface="Perpetua" charset="0"/>
                <a:cs typeface="+mn-cs"/>
              </a:rPr>
              <a:t>No gendered pronoun when </a:t>
            </a:r>
            <a:r>
              <a:rPr lang="en-US" sz="2800" dirty="0" smtClean="0">
                <a:latin typeface="Perpetua" charset="0"/>
                <a:cs typeface="+mn-cs"/>
              </a:rPr>
              <a:t>spoken</a:t>
            </a:r>
          </a:p>
          <a:p>
            <a:pPr eaLnBrk="1" hangingPunct="1">
              <a:defRPr/>
            </a:pPr>
            <a:r>
              <a:rPr lang="en-US" sz="2800" dirty="0" smtClean="0">
                <a:latin typeface="Perpetua" charset="0"/>
                <a:cs typeface="+mn-cs"/>
              </a:rPr>
              <a:t>No </a:t>
            </a:r>
            <a:r>
              <a:rPr lang="en-US" sz="2800" dirty="0">
                <a:latin typeface="Perpetua" charset="0"/>
                <a:cs typeface="+mn-cs"/>
              </a:rPr>
              <a:t>past tense in verbs</a:t>
            </a:r>
          </a:p>
          <a:p>
            <a:pPr eaLnBrk="1" hangingPunct="1">
              <a:defRPr/>
            </a:pPr>
            <a:r>
              <a:rPr lang="en-US" sz="2800" dirty="0">
                <a:latin typeface="Perpetua" charset="0"/>
                <a:cs typeface="+mn-cs"/>
              </a:rPr>
              <a:t>No articles</a:t>
            </a:r>
          </a:p>
          <a:p>
            <a:pPr eaLnBrk="1" hangingPunct="1">
              <a:defRPr/>
            </a:pPr>
            <a:r>
              <a:rPr lang="en-US" sz="2800" dirty="0">
                <a:latin typeface="Perpetua" charset="0"/>
                <a:cs typeface="+mn-cs"/>
              </a:rPr>
              <a:t>Different question formation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>
              <a:latin typeface="Perpetua" charset="0"/>
              <a:cs typeface="+mn-cs"/>
            </a:endParaRPr>
          </a:p>
        </p:txBody>
      </p:sp>
      <p:pic>
        <p:nvPicPr>
          <p:cNvPr id="34818" name="Picture 5" descr="[Flag of China]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"/>
            <a:ext cx="18240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Chinese Language Links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  <a:hlinkClick r:id="rId2"/>
              </a:rPr>
              <a:t>http://www.china.org.cn/e-changshi/index.htm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  <a:hlinkClick r:id="rId3"/>
              </a:rPr>
              <a:t>http://middlekingdomlife.com/guide/section-I-teaching-english-in-china.htm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  <a:hlinkClick r:id="rId4"/>
              </a:rPr>
              <a:t>http://www.eslall.com/learn_english_1071.html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India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Perpetua" charset="0"/>
              </a:rPr>
              <a:t>Official Language: Hindi—40.2% mother tongue</a:t>
            </a:r>
          </a:p>
          <a:p>
            <a:pPr eaLnBrk="1" hangingPunct="1"/>
            <a:r>
              <a:rPr lang="en-US" sz="3600">
                <a:latin typeface="Perpetua" charset="0"/>
              </a:rPr>
              <a:t>Recognized Official Languages: 15</a:t>
            </a:r>
          </a:p>
          <a:p>
            <a:pPr eaLnBrk="1" hangingPunct="1"/>
            <a:r>
              <a:rPr lang="en-US" sz="3600">
                <a:latin typeface="Perpetua" charset="0"/>
              </a:rPr>
              <a:t>Official Working Language: English</a:t>
            </a:r>
          </a:p>
          <a:p>
            <a:pPr eaLnBrk="1" hangingPunct="1"/>
            <a:r>
              <a:rPr lang="en-US" sz="3600">
                <a:latin typeface="Perpetua" charset="0"/>
              </a:rPr>
              <a:t>Estimated Dialects: 1600</a:t>
            </a:r>
          </a:p>
          <a:p>
            <a:pPr eaLnBrk="1" hangingPunct="1"/>
            <a:endParaRPr lang="en-US">
              <a:latin typeface="Perpetua" charset="0"/>
            </a:endParaRPr>
          </a:p>
        </p:txBody>
      </p:sp>
      <p:pic>
        <p:nvPicPr>
          <p:cNvPr id="40963" name="Picture 5" descr="[Flag of India]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"/>
            <a:ext cx="1824038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Today’</a:t>
            </a:r>
            <a:r>
              <a:rPr lang="en-US" altLang="ja-JP" dirty="0" smtClean="0">
                <a:latin typeface="Franklin Gothic Book" charset="0"/>
              </a:rPr>
              <a:t>s </a:t>
            </a:r>
            <a:r>
              <a:rPr lang="en-US" altLang="ja-JP" dirty="0">
                <a:latin typeface="Franklin Gothic Book" charset="0"/>
              </a:rPr>
              <a:t>Plan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Perpetua" charset="0"/>
              </a:rPr>
              <a:t>How do students acquire a second language? </a:t>
            </a:r>
          </a:p>
          <a:p>
            <a:pPr eaLnBrk="1" hangingPunct="1"/>
            <a:r>
              <a:rPr lang="en-US" dirty="0">
                <a:latin typeface="Perpetua" charset="0"/>
              </a:rPr>
              <a:t>What types of errors will you see in their editing</a:t>
            </a:r>
            <a:r>
              <a:rPr lang="en-US" dirty="0" smtClean="0">
                <a:latin typeface="Perpetua" charset="0"/>
              </a:rPr>
              <a:t>?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What is comprehensive editing? (review</a:t>
            </a:r>
            <a:r>
              <a:rPr lang="en-US" dirty="0" smtClean="0">
                <a:latin typeface="Perpetua" charset="0"/>
              </a:rPr>
              <a:t>)</a:t>
            </a:r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What should your tutoring session be like?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Indian Language Links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  <a:hlinkClick r:id="rId2"/>
              </a:rPr>
              <a:t>http://www.usingenglish.com/teachers/articles/not-best-way-to-teach-english.html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  <a:hlinkClick r:id="rId3"/>
              </a:rPr>
              <a:t>http://www.ehow.com/how_5164971_learn-english-urdu.html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General Problems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Sections may not be introduced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Tenses may shift unnecessarily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Probably be article issues</a:t>
            </a:r>
          </a:p>
          <a:p>
            <a:pPr eaLnBrk="1" hangingPunct="1"/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Visuals Problems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Visuals might not be adequately explained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They might appear before or after the text that mentions them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They might not be referenced in the text at all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More visual problems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Perpetua" charset="0"/>
              </a:rPr>
              <a:t>The captions on the visuals may be inconsistent (some are bold, some are sentences, some are fragments)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latin typeface="Perpet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Perpetua" charset="0"/>
              </a:rPr>
              <a:t>Their numbers might not be in order (Figure 2 then Figure 4)</a:t>
            </a:r>
          </a:p>
          <a:p>
            <a:pPr eaLnBrk="1" hangingPunct="1">
              <a:lnSpc>
                <a:spcPct val="80000"/>
              </a:lnSpc>
            </a:pPr>
            <a:endParaRPr lang="en-US" sz="3200" dirty="0">
              <a:latin typeface="Perpet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Perpetua" charset="0"/>
              </a:rPr>
              <a:t>The figure </a:t>
            </a:r>
            <a:r>
              <a:rPr lang="en-US" sz="3200" dirty="0" smtClean="0">
                <a:latin typeface="Perpetua" charset="0"/>
              </a:rPr>
              <a:t>that’</a:t>
            </a:r>
            <a:r>
              <a:rPr lang="en-US" altLang="ja-JP" sz="3200" dirty="0" smtClean="0">
                <a:latin typeface="Perpetua" charset="0"/>
              </a:rPr>
              <a:t>s </a:t>
            </a:r>
            <a:r>
              <a:rPr lang="en-US" altLang="ja-JP" sz="3200" dirty="0">
                <a:latin typeface="Perpetua" charset="0"/>
              </a:rPr>
              <a:t>being referenced may not be the same as the one that has that number (the author is talking about a statistic in Figure 3 that actually appears in Figure 4)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Comprehensive Editing (a review)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Perpetua" charset="0"/>
              </a:rPr>
              <a:t>Analyze the </a:t>
            </a:r>
            <a:r>
              <a:rPr lang="en-US" sz="2800" dirty="0" smtClean="0">
                <a:latin typeface="Perpetua" charset="0"/>
              </a:rPr>
              <a:t>document’</a:t>
            </a:r>
            <a:r>
              <a:rPr lang="en-US" altLang="ja-JP" sz="2800" dirty="0" smtClean="0">
                <a:latin typeface="Perpetua" charset="0"/>
              </a:rPr>
              <a:t>s </a:t>
            </a:r>
            <a:r>
              <a:rPr lang="en-US" altLang="ja-JP" sz="2800" dirty="0">
                <a:latin typeface="Perpetua" charset="0"/>
              </a:rPr>
              <a:t>readers, purpose, and uses to determine what the document should do and the ways it will be used.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Perpetua" charset="0"/>
              </a:rPr>
              <a:t>***Evaluate the </a:t>
            </a:r>
            <a:r>
              <a:rPr lang="en-US" sz="2800" dirty="0" smtClean="0">
                <a:latin typeface="Perpetua" charset="0"/>
              </a:rPr>
              <a:t>document’</a:t>
            </a:r>
            <a:r>
              <a:rPr lang="en-US" altLang="ja-JP" sz="2800" dirty="0" smtClean="0">
                <a:latin typeface="Perpetua" charset="0"/>
              </a:rPr>
              <a:t>s </a:t>
            </a:r>
            <a:r>
              <a:rPr lang="en-US" altLang="ja-JP" sz="2800" dirty="0">
                <a:latin typeface="Perpetua" charset="0"/>
              </a:rPr>
              <a:t>content, organization, visual design, and style to determine whether the document accomplishes what it should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Perpetua" charset="0"/>
              </a:rPr>
              <a:t>Establish editing objectives to set forth a specific plan for editing.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Perpetua" charset="0"/>
              </a:rPr>
              <a:t>Review the plan with the writer to work toward consensus.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Your ESL Client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You will be assigned your client on Wednesday</a:t>
            </a:r>
            <a:endParaRPr lang="en-US" dirty="0">
              <a:latin typeface="Perpetua" charset="0"/>
            </a:endParaRPr>
          </a:p>
          <a:p>
            <a:pPr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The client will </a:t>
            </a:r>
            <a:r>
              <a:rPr lang="en-US" dirty="0" smtClean="0">
                <a:latin typeface="Perpetua" charset="0"/>
              </a:rPr>
              <a:t>be </a:t>
            </a:r>
            <a:r>
              <a:rPr lang="en-US" dirty="0">
                <a:latin typeface="Perpetua" charset="0"/>
              </a:rPr>
              <a:t>a graduate student in the sciences or engineering</a:t>
            </a:r>
          </a:p>
          <a:p>
            <a:pPr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Most of you will edit some type of research paper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Our Client Stats</a:t>
            </a:r>
            <a:endParaRPr lang="en-US" dirty="0">
              <a:latin typeface="Franklin Gothic Book" charset="0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Perpetua" charset="0"/>
              </a:rPr>
              <a:t>Clients are in disciplines of STEM Education, Biology, and Psychology</a:t>
            </a:r>
          </a:p>
          <a:p>
            <a:pPr eaLnBrk="1" hangingPunct="1"/>
            <a:r>
              <a:rPr lang="en-US" sz="3200" dirty="0" smtClean="0">
                <a:latin typeface="Perpetua" charset="0"/>
              </a:rPr>
              <a:t>Clients are from Nepal, India, and China</a:t>
            </a:r>
            <a:endParaRPr lang="en-US" sz="3200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Franklin Gothic Book" charset="0"/>
              </a:rPr>
              <a:t>Client Tutoring </a:t>
            </a:r>
            <a:r>
              <a:rPr lang="en-US" dirty="0" smtClean="0">
                <a:latin typeface="Franklin Gothic Book" charset="0"/>
              </a:rPr>
              <a:t>Video</a:t>
            </a:r>
            <a:endParaRPr lang="en-US" dirty="0">
              <a:latin typeface="Franklin Gothic Book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3200" dirty="0">
                <a:latin typeface="Perpetua" charset="0"/>
              </a:rPr>
              <a:t>Begin with two to three examples of what your client did well.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3200" dirty="0">
                <a:latin typeface="Perpetua" charset="0"/>
              </a:rPr>
              <a:t>Briefly describe the changes you made. </a:t>
            </a:r>
          </a:p>
          <a:p>
            <a:pPr marL="990600" lvl="1" indent="-533400" eaLnBrk="1" hangingPunct="1"/>
            <a:r>
              <a:rPr lang="en-US" dirty="0">
                <a:latin typeface="Perpetua" charset="0"/>
              </a:rPr>
              <a:t>Show the client how he or she can tell what changes you made (explain the comment function, point out the change in color, etc.)</a:t>
            </a:r>
          </a:p>
          <a:p>
            <a:pPr marL="990600" lvl="1" indent="-533400" eaLnBrk="1" hangingPunct="1"/>
            <a:r>
              <a:rPr lang="en-US" dirty="0">
                <a:latin typeface="Perpetua" charset="0"/>
              </a:rPr>
              <a:t>If your client begins to ask many questions at this point, stop your explanations and go on to the next part.</a:t>
            </a:r>
          </a:p>
          <a:p>
            <a:pPr marL="609600" indent="-609600" eaLnBrk="1" hangingPunct="1"/>
            <a:endParaRPr lang="en-US" sz="2400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Franklin Gothic Book" charset="0"/>
              </a:rPr>
              <a:t>Client Tutoring Session, </a:t>
            </a:r>
            <a:r>
              <a:rPr lang="en-US" dirty="0" smtClean="0">
                <a:latin typeface="Franklin Gothic Book" charset="0"/>
              </a:rPr>
              <a:t>cont’</a:t>
            </a:r>
            <a:r>
              <a:rPr lang="en-US" altLang="ja-JP" dirty="0" smtClean="0">
                <a:latin typeface="Franklin Gothic Book" charset="0"/>
              </a:rPr>
              <a:t>d</a:t>
            </a:r>
            <a:endParaRPr lang="en-US" dirty="0">
              <a:latin typeface="Franklin Gothic Book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sz="2800" dirty="0">
                <a:latin typeface="Perpetua" charset="0"/>
              </a:rPr>
              <a:t>Using POSITIVE LANGUAGE, describe the top two or three areas for improvement.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endParaRPr lang="en-US" sz="1800" dirty="0">
              <a:latin typeface="Perpetua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Perpetua" charset="0"/>
              </a:rPr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</a:pPr>
            <a:endParaRPr lang="en-US" sz="1800" dirty="0">
              <a:latin typeface="Perpetua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5181600" y="3200400"/>
            <a:ext cx="41529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FF0000"/>
                </a:solidFill>
                <a:latin typeface="Perpetua"/>
                <a:cs typeface="Perpetua"/>
              </a:rPr>
              <a:t>NO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Perpetua"/>
                <a:cs typeface="Perpetua"/>
              </a:rPr>
              <a:t>The top three mistakes you made the most often . . .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Perpetua"/>
              <a:cs typeface="Perpetua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Perpetua"/>
                <a:cs typeface="Perpetua"/>
              </a:rPr>
              <a:t>The two errors I noticed the most . . .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85800" y="3200400"/>
            <a:ext cx="3505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CC33"/>
                </a:solidFill>
                <a:latin typeface="Perpetua"/>
                <a:cs typeface="Perpetua"/>
              </a:rPr>
              <a:t>YES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Perpetua"/>
                <a:cs typeface="Perpetua"/>
              </a:rPr>
              <a:t>The top three ways to improve your writing . . .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endParaRPr lang="en-US" sz="2400" dirty="0">
              <a:latin typeface="Perpetua"/>
              <a:cs typeface="Perpetua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Perpetua"/>
                <a:cs typeface="Perpetua"/>
              </a:rPr>
              <a:t>These two techniques will make your writing even stronger . . .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8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19470"/>
            <a:ext cx="7315200" cy="475753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4"/>
            </a:pPr>
            <a:r>
              <a:rPr lang="en-US" dirty="0">
                <a:latin typeface="Perpetua" charset="0"/>
              </a:rPr>
              <a:t>After explaining the first technique, have the client practice the technique—ideally, on </a:t>
            </a:r>
            <a:r>
              <a:rPr lang="en-US" i="1" dirty="0">
                <a:latin typeface="Perpetua" charset="0"/>
              </a:rPr>
              <a:t>his or her own paper</a:t>
            </a:r>
            <a:r>
              <a:rPr lang="en-US" dirty="0">
                <a:latin typeface="Perpetua" charset="0"/>
              </a:rPr>
              <a:t>, rather than isolated examples. 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dirty="0">
                <a:latin typeface="Perpetua" charset="0"/>
              </a:rPr>
              <a:t>Then, explain the second technique and practice it.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dirty="0">
                <a:latin typeface="Perpetua" charset="0"/>
              </a:rPr>
              <a:t>Then, the third. 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dirty="0">
                <a:latin typeface="Perpetua" charset="0"/>
              </a:rPr>
              <a:t>Summarize what you have done with the client</a:t>
            </a:r>
            <a:r>
              <a:rPr lang="en-US" dirty="0" smtClean="0">
                <a:latin typeface="Perpetua" charset="0"/>
              </a:rPr>
              <a:t>.</a:t>
            </a:r>
            <a:endParaRPr lang="en-US" dirty="0">
              <a:latin typeface="Perpetua" charset="0"/>
            </a:endParaRPr>
          </a:p>
        </p:txBody>
      </p:sp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Franklin Gothic Book" charset="0"/>
              </a:rPr>
              <a:t>Client Tutoring Session, </a:t>
            </a:r>
            <a:r>
              <a:rPr lang="en-US" dirty="0" smtClean="0">
                <a:latin typeface="Franklin Gothic Book" charset="0"/>
              </a:rPr>
              <a:t>cont’</a:t>
            </a:r>
            <a:r>
              <a:rPr lang="en-US" altLang="ja-JP" dirty="0" smtClean="0">
                <a:latin typeface="Franklin Gothic Book" charset="0"/>
              </a:rPr>
              <a:t>d</a:t>
            </a: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First, some vocabulary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Perpetua" charset="0"/>
              </a:rPr>
              <a:t>ESL</a:t>
            </a:r>
            <a:r>
              <a:rPr lang="en-US" dirty="0">
                <a:latin typeface="Perpetua" charset="0"/>
              </a:rPr>
              <a:t> = English as a Second Language</a:t>
            </a:r>
          </a:p>
          <a:p>
            <a:pPr eaLnBrk="1" hangingPunct="1"/>
            <a:endParaRPr lang="en-US" b="1" dirty="0">
              <a:latin typeface="Perpetua" charset="0"/>
            </a:endParaRPr>
          </a:p>
          <a:p>
            <a:pPr eaLnBrk="1" hangingPunct="1"/>
            <a:r>
              <a:rPr lang="en-US" b="1" dirty="0">
                <a:latin typeface="Perpetua" charset="0"/>
              </a:rPr>
              <a:t>L1</a:t>
            </a:r>
            <a:r>
              <a:rPr lang="en-US" dirty="0">
                <a:latin typeface="Perpetua" charset="0"/>
              </a:rPr>
              <a:t> = "Language 1" or the student's native (primary or first acquired) language </a:t>
            </a:r>
          </a:p>
          <a:p>
            <a:pPr eaLnBrk="1" hangingPunct="1"/>
            <a:endParaRPr lang="en-US" b="1" dirty="0">
              <a:latin typeface="Perpetua" charset="0"/>
            </a:endParaRPr>
          </a:p>
          <a:p>
            <a:pPr eaLnBrk="1" hangingPunct="1"/>
            <a:r>
              <a:rPr lang="en-US" b="1" dirty="0">
                <a:latin typeface="Perpetua" charset="0"/>
              </a:rPr>
              <a:t>L2</a:t>
            </a:r>
            <a:r>
              <a:rPr lang="en-US" dirty="0">
                <a:latin typeface="Perpetua" charset="0"/>
              </a:rPr>
              <a:t> = "Language 2" or the language being learned or studied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620000" cy="4724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200" dirty="0" smtClean="0">
                <a:latin typeface="Perpetua" charset="0"/>
              </a:rPr>
              <a:t>8.  Express </a:t>
            </a:r>
            <a:r>
              <a:rPr lang="en-US" sz="2200" dirty="0">
                <a:latin typeface="Perpetua" charset="0"/>
              </a:rPr>
              <a:t>good wishes for the success of his or her project, and say goodbye!</a:t>
            </a:r>
          </a:p>
          <a:p>
            <a:pPr marL="609600" indent="-609600" eaLnBrk="1" hangingPunct="1">
              <a:buFontTx/>
              <a:buAutoNum type="arabicPeriod" startAt="9"/>
            </a:pPr>
            <a:r>
              <a:rPr lang="en-US" sz="2200" dirty="0">
                <a:latin typeface="Perpetua" charset="0"/>
              </a:rPr>
              <a:t>Write up a memo for me about the experience: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dirty="0">
                <a:latin typeface="Perpetua" charset="0"/>
              </a:rPr>
              <a:t>Explain what you did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dirty="0">
                <a:latin typeface="Perpetua" charset="0"/>
              </a:rPr>
              <a:t>Explain how you think it went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dirty="0">
                <a:latin typeface="Perpetua" charset="0"/>
              </a:rPr>
              <a:t>Explain what you </a:t>
            </a:r>
            <a:r>
              <a:rPr lang="en-US" dirty="0" smtClean="0">
                <a:latin typeface="Perpetua" charset="0"/>
              </a:rPr>
              <a:t>learned</a:t>
            </a:r>
            <a:endParaRPr lang="en-US" sz="2200" dirty="0">
              <a:latin typeface="Perpetua" charset="0"/>
            </a:endParaRPr>
          </a:p>
          <a:p>
            <a:pPr marL="0" indent="0" eaLnBrk="1" hangingPunct="1">
              <a:buNone/>
            </a:pPr>
            <a:endParaRPr lang="en-US" sz="2200" dirty="0" smtClean="0">
              <a:latin typeface="Perpetua" charset="0"/>
            </a:endParaRPr>
          </a:p>
          <a:p>
            <a:pPr marL="0" indent="0" eaLnBrk="1" hangingPunct="1">
              <a:buNone/>
            </a:pPr>
            <a:r>
              <a:rPr lang="en-US" sz="2200" dirty="0" smtClean="0">
                <a:latin typeface="Perpetua" charset="0"/>
              </a:rPr>
              <a:t>*</a:t>
            </a:r>
            <a:r>
              <a:rPr lang="en-US" sz="2200" dirty="0">
                <a:latin typeface="Perpetua" charset="0"/>
              </a:rPr>
              <a:t>Your examples and resources should be clearly labeled, so if you run out of time to practice each technique, your client can still follow what he or she should practice. </a:t>
            </a:r>
          </a:p>
          <a:p>
            <a:pPr marL="609600" indent="-609600" eaLnBrk="1" hangingPunct="1"/>
            <a:endParaRPr lang="en-US" sz="2400" dirty="0">
              <a:latin typeface="Perpetua" charset="0"/>
            </a:endParaRPr>
          </a:p>
        </p:txBody>
      </p:sp>
      <p:sp>
        <p:nvSpPr>
          <p:cNvPr id="3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Franklin Gothic Book" charset="0"/>
              </a:rPr>
              <a:t>Client Tutoring Session, </a:t>
            </a:r>
            <a:r>
              <a:rPr lang="en-US" dirty="0" smtClean="0">
                <a:latin typeface="Franklin Gothic Book" charset="0"/>
              </a:rPr>
              <a:t>cont’</a:t>
            </a:r>
            <a:r>
              <a:rPr lang="en-US" altLang="ja-JP" dirty="0" smtClean="0">
                <a:latin typeface="Franklin Gothic Book" charset="0"/>
              </a:rPr>
              <a:t>d</a:t>
            </a: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Overall, be encouraging!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You probably know how difficult it is to take a foreign language; imagine taking graduate courses in it.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And finally, remember that this client has probably struggled with the errors you are pointing out, in addition to others, for years, and may be very, very frustrated. Be kind.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Choosing Errors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Perpetua" charset="0"/>
              </a:rPr>
              <a:t>Choose the errors you review based on a number of factors (and please communicate this thought process to me in your memo):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800" dirty="0">
                <a:latin typeface="Perpetua" charset="0"/>
              </a:rPr>
              <a:t>What you would consider the </a:t>
            </a:r>
            <a:r>
              <a:rPr lang="ja-JP" altLang="en-US" sz="2800" dirty="0">
                <a:latin typeface="Perpetua" charset="0"/>
              </a:rPr>
              <a:t>“</a:t>
            </a:r>
            <a:r>
              <a:rPr lang="en-US" altLang="ja-JP" sz="2800" dirty="0">
                <a:latin typeface="Perpetua" charset="0"/>
              </a:rPr>
              <a:t>worst</a:t>
            </a:r>
            <a:r>
              <a:rPr lang="ja-JP" altLang="en-US" sz="2800" dirty="0">
                <a:latin typeface="Perpetua" charset="0"/>
              </a:rPr>
              <a:t>”</a:t>
            </a:r>
            <a:r>
              <a:rPr lang="en-US" altLang="ja-JP" sz="2800" dirty="0">
                <a:latin typeface="Perpetua" charset="0"/>
              </a:rPr>
              <a:t> errors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800" dirty="0">
                <a:latin typeface="Perpetua" charset="0"/>
              </a:rPr>
              <a:t>What are the most frequent errors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sz="2800" dirty="0">
                <a:latin typeface="Perpetua" charset="0"/>
              </a:rPr>
              <a:t>What errors can you teach your client in a half hour (naturally, they won</a:t>
            </a:r>
            <a:r>
              <a:rPr lang="ja-JP" altLang="en-US" sz="2800" dirty="0">
                <a:latin typeface="Perpetua" charset="0"/>
              </a:rPr>
              <a:t>’</a:t>
            </a:r>
            <a:r>
              <a:rPr lang="en-US" altLang="ja-JP" sz="2800" dirty="0">
                <a:latin typeface="Perpetua" charset="0"/>
              </a:rPr>
              <a:t>t master it by then, but you can discuss it)</a:t>
            </a:r>
            <a:endParaRPr lang="en-US" sz="2800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Tips on ESL Tutoring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  <a:hlinkClick r:id="rId2"/>
              </a:rPr>
              <a:t>http://www.unc.edu/depts/wcweb/esl/esltutoringtips.html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  <a:hlinkClick r:id="rId3"/>
              </a:rPr>
              <a:t>http://www.dartmouth.edu/~writing/materials/tutor/problems/esl.shtml</a:t>
            </a:r>
            <a:endParaRPr lang="en-US">
              <a:latin typeface="Perpetua" charset="0"/>
            </a:endParaRP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  <a:hlinkClick r:id="rId4"/>
              </a:rPr>
              <a:t>http://owl.english.purdue.edu/owl/</a:t>
            </a: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Language Acquisition vs. Learning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87065"/>
              </p:ext>
            </p:extLst>
          </p:nvPr>
        </p:nvGraphicFramePr>
        <p:xfrm>
          <a:off x="381000" y="1795463"/>
          <a:ext cx="8305800" cy="4635501"/>
        </p:xfrm>
        <a:graphic>
          <a:graphicData uri="http://schemas.openxmlformats.org/drawingml/2006/table">
            <a:tbl>
              <a:tblPr/>
              <a:tblGrid>
                <a:gridCol w="4299766"/>
                <a:gridCol w="4006034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Acquisition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Learning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charset="0"/>
                        <a:ea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9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implicit, subconscious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explicit, conscious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informal situations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formal situations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uses grammatical 'feel'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uses grammatical rules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depends on attitude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depends on aptitude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stable order of acquisition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charset="0"/>
                          <a:ea typeface="ＭＳ Ｐゴシック" charset="0"/>
                        </a:rPr>
                        <a:t>simple to complex order of learning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L2 Acquisition and Second Culture Acquisition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How you believe second language acquisition occurs is usually connected to what type of cognitive psychologist you are.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Generally speaking, however, linguists believe that L2 acquisition proceeds rather predictably and does depend in part on your native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Models of L2 Acquisition</a:t>
            </a:r>
          </a:p>
        </p:txBody>
      </p:sp>
      <p:sp>
        <p:nvSpPr>
          <p:cNvPr id="2253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Franklin Gothic Book" charset="0"/>
              <a:buAutoNum type="arabicPeriod"/>
            </a:pPr>
            <a:r>
              <a:rPr lang="en-US" sz="3200">
                <a:latin typeface="Perpetua" charset="0"/>
              </a:rPr>
              <a:t>Pre-production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Perpetua" charset="0"/>
              </a:rPr>
              <a:t>Students do not usually produce their own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Perpetua" charset="0"/>
              </a:rPr>
              <a:t>Students understand language that has been made comprehensible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Franklin Gothic Book" charset="0"/>
              <a:buAutoNum type="arabicPeriod"/>
            </a:pPr>
            <a:r>
              <a:rPr lang="en-US" sz="3200">
                <a:latin typeface="Perpetua" charset="0"/>
              </a:rPr>
              <a:t>Early 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Perpetua" charset="0"/>
              </a:rPr>
              <a:t>Students have a small, active vocabulary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Perpetua" charset="0"/>
              </a:rPr>
              <a:t>They feel ready to speak in one- or two-word phrases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Models of L2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3"/>
              <a:defRPr/>
            </a:pPr>
            <a:r>
              <a:rPr lang="en-US" sz="3200" dirty="0" smtClean="0">
                <a:ea typeface="+mn-ea"/>
                <a:cs typeface="+mn-cs"/>
              </a:rPr>
              <a:t>Speech Emergence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1600" dirty="0" smtClean="0">
                <a:ea typeface="+mn-ea"/>
              </a:rPr>
              <a:t>Noticeable increase in listening comprehension; students speak in short phrases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1600" dirty="0" smtClean="0">
                <a:ea typeface="+mn-ea"/>
              </a:rPr>
              <a:t>Students begin to use the social language necessary in the classroom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sz="3200" dirty="0" smtClean="0">
                <a:ea typeface="+mn-ea"/>
                <a:cs typeface="+mn-cs"/>
              </a:rPr>
              <a:t>Nearly fluent</a:t>
            </a:r>
          </a:p>
          <a:p>
            <a:pPr marL="833438" lvl="1" indent="-514350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1600" dirty="0" smtClean="0">
                <a:ea typeface="+mn-ea"/>
              </a:rPr>
              <a:t>Students understand what is said in the classroom</a:t>
            </a:r>
          </a:p>
          <a:p>
            <a:pPr marL="833438" lvl="1" indent="-514350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1600" dirty="0" smtClean="0">
                <a:ea typeface="+mn-ea"/>
              </a:rPr>
              <a:t>Express their ideas comprehensibly in both oral and written communication</a:t>
            </a:r>
          </a:p>
          <a:p>
            <a:pPr marL="833438" lvl="1" indent="-514350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1600" dirty="0" smtClean="0">
                <a:ea typeface="+mn-ea"/>
              </a:rPr>
              <a:t>Ability to read most grade-level material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Main Types of Mistakes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Translating the native language into English</a:t>
            </a:r>
          </a:p>
          <a:p>
            <a:pPr eaLnBrk="1" hangingPunct="1"/>
            <a:r>
              <a:rPr lang="en-US" dirty="0">
                <a:latin typeface="Perpetua" charset="0"/>
              </a:rPr>
              <a:t>Mistaking one word for another in English</a:t>
            </a:r>
          </a:p>
          <a:p>
            <a:pPr eaLnBrk="1" hangingPunct="1"/>
            <a:r>
              <a:rPr lang="en-US" dirty="0">
                <a:latin typeface="Perpetua" charset="0"/>
              </a:rPr>
              <a:t>Mistakes in features that are non-existent in the native language, or generalizing a pattern which does not generalize (e.g., </a:t>
            </a:r>
            <a:r>
              <a:rPr lang="en-US" i="1" dirty="0">
                <a:latin typeface="Perpetua" charset="0"/>
              </a:rPr>
              <a:t>he work in a store</a:t>
            </a:r>
            <a:r>
              <a:rPr lang="en-US" dirty="0">
                <a:latin typeface="Perpetua" charset="0"/>
              </a:rPr>
              <a:t>)</a:t>
            </a:r>
          </a:p>
          <a:p>
            <a:pPr eaLnBrk="1" hangingPunct="1"/>
            <a:r>
              <a:rPr lang="en-US" dirty="0">
                <a:latin typeface="Perpetua" charset="0"/>
              </a:rPr>
              <a:t>Mistakes in sociocultural knowledge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Mistaking One Word for Another in English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Its/</a:t>
            </a:r>
            <a:r>
              <a:rPr lang="en-US" dirty="0" smtClean="0">
                <a:latin typeface="Perpetua" charset="0"/>
              </a:rPr>
              <a:t>it’</a:t>
            </a:r>
            <a:r>
              <a:rPr lang="en-US" altLang="ja-JP" dirty="0" smtClean="0">
                <a:latin typeface="Perpetua" charset="0"/>
              </a:rPr>
              <a:t>s</a:t>
            </a:r>
            <a:endParaRPr lang="en-US" altLang="ja-JP" dirty="0">
              <a:latin typeface="Perpetua" charset="0"/>
            </a:endParaRPr>
          </a:p>
          <a:p>
            <a:pPr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Where/wear</a:t>
            </a:r>
          </a:p>
          <a:p>
            <a:pPr eaLnBrk="1" hangingPunct="1"/>
            <a:endParaRPr lang="en-US" dirty="0">
              <a:latin typeface="Perpetua" charset="0"/>
            </a:endParaRPr>
          </a:p>
          <a:p>
            <a:pPr eaLnBrk="1" hangingPunct="1"/>
            <a:r>
              <a:rPr lang="en-US" dirty="0">
                <a:latin typeface="Perpetua" charset="0"/>
              </a:rPr>
              <a:t>To/two/too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1878</TotalTime>
  <Words>1567</Words>
  <Application>Microsoft Macintosh PowerPoint</Application>
  <PresentationFormat>On-screen Show (4:3)</PresentationFormat>
  <Paragraphs>259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Editing ESL Speakers</vt:lpstr>
      <vt:lpstr>Today’s Plan</vt:lpstr>
      <vt:lpstr>First, some vocabulary</vt:lpstr>
      <vt:lpstr>Language Acquisition vs. Learning</vt:lpstr>
      <vt:lpstr>L2 Acquisition and Second Culture Acquisition</vt:lpstr>
      <vt:lpstr>Models of L2 Acquisition</vt:lpstr>
      <vt:lpstr>Models of L2 Acquisition</vt:lpstr>
      <vt:lpstr>Main Types of Mistakes</vt:lpstr>
      <vt:lpstr>Mistaking One Word for Another in English</vt:lpstr>
      <vt:lpstr>Having difficulty with features not in the native language</vt:lpstr>
      <vt:lpstr>Verbs</vt:lpstr>
      <vt:lpstr>Plurals of Nouns</vt:lpstr>
      <vt:lpstr>Plurals of Nouns</vt:lpstr>
      <vt:lpstr>Gender and Nouns</vt:lpstr>
      <vt:lpstr>Sociocultural Knowledge</vt:lpstr>
      <vt:lpstr>Chinese Language</vt:lpstr>
      <vt:lpstr>Chinese Language</vt:lpstr>
      <vt:lpstr>Chinese Language Links</vt:lpstr>
      <vt:lpstr>India</vt:lpstr>
      <vt:lpstr>Indian Language Links</vt:lpstr>
      <vt:lpstr>General Problems</vt:lpstr>
      <vt:lpstr>Visuals Problems</vt:lpstr>
      <vt:lpstr>More visual problems</vt:lpstr>
      <vt:lpstr>Comprehensive Editing (a review)</vt:lpstr>
      <vt:lpstr>Your ESL Client</vt:lpstr>
      <vt:lpstr>Our Client Stats</vt:lpstr>
      <vt:lpstr>Client Tutoring Video</vt:lpstr>
      <vt:lpstr>Client Tutoring Session, cont’d</vt:lpstr>
      <vt:lpstr>Client Tutoring Session, cont’d</vt:lpstr>
      <vt:lpstr>Client Tutoring Session, cont’d</vt:lpstr>
      <vt:lpstr>Overall, be encouraging!</vt:lpstr>
      <vt:lpstr>Choosing Errors</vt:lpstr>
      <vt:lpstr>Tips on ESL Tutoring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CCCL Class #2</dc:title>
  <dc:creator>Ryan K. Boettger</dc:creator>
  <cp:lastModifiedBy>Lam, Christopher</cp:lastModifiedBy>
  <cp:revision>176</cp:revision>
  <dcterms:created xsi:type="dcterms:W3CDTF">2003-11-03T16:13:16Z</dcterms:created>
  <dcterms:modified xsi:type="dcterms:W3CDTF">2014-10-27T19:21:10Z</dcterms:modified>
</cp:coreProperties>
</file>