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2" r:id="rId5"/>
    <p:sldId id="259" r:id="rId6"/>
    <p:sldId id="269" r:id="rId7"/>
    <p:sldId id="270" r:id="rId8"/>
    <p:sldId id="261" r:id="rId9"/>
    <p:sldId id="273" r:id="rId10"/>
    <p:sldId id="271" r:id="rId11"/>
    <p:sldId id="263" r:id="rId12"/>
    <p:sldId id="264" r:id="rId13"/>
    <p:sldId id="262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Entrepreneurship in Technical Communication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4190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1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honest, be confident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honest about your abilities and experience</a:t>
            </a:r>
          </a:p>
          <a:p>
            <a:r>
              <a:rPr lang="en-US" dirty="0" smtClean="0"/>
              <a:t>If you’ve only got 1 semester’s worth of editing experience, don’t misrepresent your expertise </a:t>
            </a:r>
          </a:p>
          <a:p>
            <a:r>
              <a:rPr lang="en-US" dirty="0" smtClean="0"/>
              <a:t>Instead highlight your strengths (energetic, reliable, fast turnaround, etc.)</a:t>
            </a:r>
          </a:p>
          <a:p>
            <a:r>
              <a:rPr lang="en-US" b="1" dirty="0" smtClean="0"/>
              <a:t>Do stuff for free and build a portfolio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5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Never ever overpromise ANYTHING to your client</a:t>
            </a:r>
          </a:p>
          <a:p>
            <a:r>
              <a:rPr lang="en-US" dirty="0" smtClean="0"/>
              <a:t>Never overpromise on a deadline if you can’t get it done</a:t>
            </a:r>
          </a:p>
          <a:p>
            <a:r>
              <a:rPr lang="en-US" dirty="0" smtClean="0"/>
              <a:t>Never overpromise on a price if your not willing to work for that wage</a:t>
            </a:r>
          </a:p>
          <a:p>
            <a:r>
              <a:rPr lang="en-US" dirty="0" smtClean="0"/>
              <a:t>Never overpromise on your expertise. IF you’re not a professional document designer, don’t promise a professional document (this is where editing objectives are so essential)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5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yourself constantly</a:t>
            </a:r>
          </a:p>
          <a:p>
            <a:r>
              <a:rPr lang="en-US" dirty="0" smtClean="0"/>
              <a:t>If you’re really good at copyediting, start by offering copyediting </a:t>
            </a:r>
          </a:p>
          <a:p>
            <a:r>
              <a:rPr lang="en-US" dirty="0" smtClean="0"/>
              <a:t>If you’re really good at big picture/organizational editing, start by offering information design/architecture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7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with Potential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ALL communication in a professional manner</a:t>
            </a:r>
          </a:p>
          <a:p>
            <a:r>
              <a:rPr lang="en-US" dirty="0" smtClean="0"/>
              <a:t>Dear Mr. or Mrs. (Ms.) </a:t>
            </a:r>
          </a:p>
          <a:p>
            <a:r>
              <a:rPr lang="en-US" dirty="0" smtClean="0"/>
              <a:t>Use linguistic politeness strategies</a:t>
            </a:r>
          </a:p>
          <a:p>
            <a:r>
              <a:rPr lang="en-US" dirty="0" smtClean="0"/>
              <a:t>Use visual design principles!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9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your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your homework!</a:t>
            </a:r>
          </a:p>
          <a:p>
            <a:r>
              <a:rPr lang="en-US" dirty="0" smtClean="0"/>
              <a:t>Price your services competitively, realistically, and according to your experience </a:t>
            </a:r>
          </a:p>
          <a:p>
            <a:r>
              <a:rPr lang="en-US" dirty="0"/>
              <a:t>http://</a:t>
            </a:r>
            <a:r>
              <a:rPr lang="en-US" dirty="0" err="1"/>
              <a:t>www.the-efa.org</a:t>
            </a:r>
            <a:r>
              <a:rPr lang="en-US" dirty="0"/>
              <a:t>/res/</a:t>
            </a:r>
            <a:r>
              <a:rPr lang="en-US" dirty="0" err="1"/>
              <a:t>rates.php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902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130" y="1833165"/>
            <a:ext cx="7525346" cy="42323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the Internet, but don’t be lazy (translation: Craigslist isn’t going to hack it, but by all means, use Craigslist!)</a:t>
            </a:r>
          </a:p>
          <a:p>
            <a:r>
              <a:rPr lang="en-US" dirty="0" smtClean="0"/>
              <a:t>Define a target population (academics, small businesses, medium-sized businesses, tech businesses, etc.)</a:t>
            </a:r>
          </a:p>
          <a:p>
            <a:r>
              <a:rPr lang="en-US" dirty="0" smtClean="0"/>
              <a:t>Start with people you know and network from there (side note: networking is a real thing)</a:t>
            </a:r>
          </a:p>
          <a:p>
            <a:r>
              <a:rPr lang="en-US" dirty="0" smtClean="0"/>
              <a:t>Create QUALITY advertising documents (your documents will say as much about your resume as your documents)</a:t>
            </a:r>
          </a:p>
          <a:p>
            <a:r>
              <a:rPr lang="en-US" dirty="0" smtClean="0"/>
              <a:t>Sell one-on-one (Yep, it’s going to be hard)</a:t>
            </a:r>
          </a:p>
          <a:p>
            <a:r>
              <a:rPr lang="en-US" dirty="0" smtClean="0"/>
              <a:t>Have a POLISHED elevator pitch (In 30 seconds or less, you should be able to explain to a client what value you offer)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5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get what you give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market for writers and editors. The world needs you!</a:t>
            </a:r>
          </a:p>
          <a:p>
            <a:r>
              <a:rPr lang="en-US" dirty="0" smtClean="0"/>
              <a:t>You can </a:t>
            </a:r>
            <a:r>
              <a:rPr lang="en-US" dirty="0" smtClean="0"/>
              <a:t>make it </a:t>
            </a:r>
            <a:r>
              <a:rPr lang="en-US" dirty="0" smtClean="0"/>
              <a:t>if you work </a:t>
            </a:r>
            <a:r>
              <a:rPr lang="en-US" dirty="0" smtClean="0"/>
              <a:t>hard and have realistic expectations</a:t>
            </a:r>
            <a:endParaRPr lang="en-US" dirty="0" smtClean="0"/>
          </a:p>
          <a:p>
            <a:r>
              <a:rPr lang="en-US" dirty="0" smtClean="0"/>
              <a:t>Try it, see how it goes. If you love it and are picking up steam, you’ll need to take some business courses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/>
              <a:t>capacity and willingness to </a:t>
            </a:r>
            <a:r>
              <a:rPr lang="en-US" b="1" dirty="0"/>
              <a:t>develop</a:t>
            </a:r>
            <a:r>
              <a:rPr lang="en-US" dirty="0"/>
              <a:t>, </a:t>
            </a:r>
            <a:r>
              <a:rPr lang="en-US" b="1" dirty="0"/>
              <a:t>organize</a:t>
            </a:r>
            <a:r>
              <a:rPr lang="en-US" dirty="0"/>
              <a:t> and </a:t>
            </a:r>
            <a:r>
              <a:rPr lang="en-US" b="1" dirty="0"/>
              <a:t>manage</a:t>
            </a:r>
            <a:r>
              <a:rPr lang="en-US" dirty="0"/>
              <a:t> a business venture along with any of its risks in order to make a profit. The most obvious example of entrepreneurship is the starting of new businesses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more: http://</a:t>
            </a:r>
            <a:r>
              <a:rPr lang="en-US" dirty="0" err="1"/>
              <a:t>www.businessdictionary.com</a:t>
            </a:r>
            <a:r>
              <a:rPr lang="en-US" dirty="0"/>
              <a:t>/definition/entrepreneurship.html#ixzz2kvQOul5X</a:t>
            </a:r>
          </a:p>
        </p:txBody>
      </p:sp>
    </p:spTree>
    <p:extLst>
      <p:ext uri="{BB962C8B-B14F-4D97-AF65-F5344CB8AC3E}">
        <p14:creationId xmlns:p14="http://schemas.microsoft.com/office/powerpoint/2010/main" val="278127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Selling </a:t>
            </a:r>
            <a:r>
              <a:rPr lang="en-US" dirty="0"/>
              <a:t>the best product, service, or </a:t>
            </a:r>
            <a:r>
              <a:rPr lang="en-US" dirty="0" smtClean="0"/>
              <a:t>expertise (1x) </a:t>
            </a:r>
            <a:r>
              <a:rPr lang="en-US" dirty="0" smtClean="0"/>
              <a:t>+ Working really really really </a:t>
            </a:r>
            <a:r>
              <a:rPr lang="en-US" dirty="0" smtClean="0"/>
              <a:t>hard (2x)  </a:t>
            </a:r>
            <a:r>
              <a:rPr lang="en-US" dirty="0" smtClean="0"/>
              <a:t>+ a lot of </a:t>
            </a:r>
            <a:r>
              <a:rPr lang="en-US" dirty="0" smtClean="0"/>
              <a:t>luck (?X)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=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2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Bill Gates</a:t>
            </a:r>
          </a:p>
          <a:p>
            <a:r>
              <a:rPr lang="en-US" dirty="0" smtClean="0"/>
              <a:t>Born in 1955</a:t>
            </a:r>
          </a:p>
          <a:p>
            <a:r>
              <a:rPr lang="en-US" dirty="0" smtClean="0"/>
              <a:t>Attended private school where he put in thousands of hours at Lakeside private school </a:t>
            </a:r>
          </a:p>
          <a:p>
            <a:r>
              <a:rPr lang="en-US" dirty="0" smtClean="0"/>
              <a:t>1975 – Altair 8800 (age: 20)</a:t>
            </a:r>
          </a:p>
        </p:txBody>
      </p:sp>
    </p:spTree>
    <p:extLst>
      <p:ext uri="{BB962C8B-B14F-4D97-AF65-F5344CB8AC3E}">
        <p14:creationId xmlns:p14="http://schemas.microsoft.com/office/powerpoint/2010/main" val="64682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an editor or professional communicator, you are selling a service</a:t>
            </a:r>
          </a:p>
          <a:p>
            <a:r>
              <a:rPr lang="en-US" dirty="0" smtClean="0"/>
              <a:t>Your first step is convincing companies they have a problem (a very serious problem)</a:t>
            </a:r>
          </a:p>
          <a:p>
            <a:r>
              <a:rPr lang="en-US" dirty="0" smtClean="0"/>
              <a:t>The second step is convincing them you can solve that problem</a:t>
            </a:r>
          </a:p>
          <a:p>
            <a:r>
              <a:rPr lang="en-US" dirty="0" smtClean="0"/>
              <a:t>The final step is convincing them that your solution will be beneficial (make them money) in short, and especially in the long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8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Easy</a:t>
            </a:r>
            <a:r>
              <a:rPr lang="en-US" dirty="0" smtClean="0"/>
              <a:t>: Non-native speakers who know they need writing help </a:t>
            </a:r>
          </a:p>
          <a:p>
            <a:r>
              <a:rPr lang="en-US" b="1" dirty="0" smtClean="0"/>
              <a:t>Medium difficulty: </a:t>
            </a:r>
            <a:r>
              <a:rPr lang="en-US" dirty="0" smtClean="0"/>
              <a:t>Native speaker in a non-writing intensive field (e.g., editing in the sciences)</a:t>
            </a:r>
          </a:p>
          <a:p>
            <a:r>
              <a:rPr lang="en-US" b="1" dirty="0" smtClean="0"/>
              <a:t>High difficulty: </a:t>
            </a:r>
            <a:r>
              <a:rPr lang="en-US" dirty="0" smtClean="0"/>
              <a:t>A company’s web copy written by communication specialist </a:t>
            </a:r>
            <a:r>
              <a:rPr lang="en-US" dirty="0" smtClean="0"/>
              <a:t>($62.4 million dollars lost annually in miscommunication including misunderstanding policies, processes, and job functions)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117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Return on Investment </a:t>
            </a:r>
          </a:p>
          <a:p>
            <a:pPr lvl="1"/>
            <a:r>
              <a:rPr lang="en-US" dirty="0" smtClean="0"/>
              <a:t>Gain from invest minus cost of investment/ cost of investment</a:t>
            </a:r>
          </a:p>
          <a:p>
            <a:r>
              <a:rPr lang="en-US" dirty="0" smtClean="0"/>
              <a:t>Customer satisfaction </a:t>
            </a:r>
          </a:p>
          <a:p>
            <a:r>
              <a:rPr lang="en-US" dirty="0" smtClean="0"/>
              <a:t>Web metrics </a:t>
            </a:r>
          </a:p>
          <a:p>
            <a:r>
              <a:rPr lang="en-US" dirty="0" smtClean="0"/>
              <a:t>Competition </a:t>
            </a:r>
          </a:p>
          <a:p>
            <a:r>
              <a:rPr lang="en-US" dirty="0" smtClean="0"/>
              <a:t>Audience analysis </a:t>
            </a:r>
          </a:p>
          <a:p>
            <a:r>
              <a:rPr lang="en-US" dirty="0" smtClean="0"/>
              <a:t>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Selling your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lot that goes into sales, but here’s a few tips</a:t>
            </a:r>
          </a:p>
          <a:p>
            <a:r>
              <a:rPr lang="en-US" dirty="0" smtClean="0"/>
              <a:t>Fall in love with your product or service</a:t>
            </a:r>
          </a:p>
          <a:p>
            <a:r>
              <a:rPr lang="en-US" dirty="0" smtClean="0"/>
              <a:t>Get ready for rejection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Hire someone to do full-time sales if you aren’t capable </a:t>
            </a:r>
          </a:p>
          <a:p>
            <a:r>
              <a:rPr lang="en-US" dirty="0" smtClean="0">
                <a:sym typeface="Wingdings"/>
              </a:rPr>
              <a:t>Be prepared (first impression bias is real!)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0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“one” thing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MySpace fail?</a:t>
            </a:r>
          </a:p>
          <a:p>
            <a:r>
              <a:rPr lang="en-US" dirty="0" smtClean="0"/>
              <a:t>Consider and offer a competitive advantage even with little experience</a:t>
            </a:r>
          </a:p>
          <a:p>
            <a:pPr lvl="1"/>
            <a:r>
              <a:rPr lang="en-US" dirty="0" smtClean="0"/>
              <a:t>E.g., Guaranteed iterations, immediate communication, free trials,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16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70</TotalTime>
  <Words>767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Capital</vt:lpstr>
      <vt:lpstr>Entrepreneurship in Technical Communication </vt:lpstr>
      <vt:lpstr>Definition</vt:lpstr>
      <vt:lpstr>Formula for Success</vt:lpstr>
      <vt:lpstr>Case Study</vt:lpstr>
      <vt:lpstr>Solving a problem</vt:lpstr>
      <vt:lpstr>Examples</vt:lpstr>
      <vt:lpstr>Possible Evidence</vt:lpstr>
      <vt:lpstr>Selling your Service</vt:lpstr>
      <vt:lpstr>Do “one” thing well</vt:lpstr>
      <vt:lpstr>Be honest, be confident</vt:lpstr>
      <vt:lpstr>Know your limits</vt:lpstr>
      <vt:lpstr>Know your strengths</vt:lpstr>
      <vt:lpstr>Communicating with Potential Clients</vt:lpstr>
      <vt:lpstr>Pricing your Services</vt:lpstr>
      <vt:lpstr>Advertising</vt:lpstr>
      <vt:lpstr>You get what you give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in Technical Communication </dc:title>
  <dc:creator>Chris</dc:creator>
  <cp:lastModifiedBy>Chris</cp:lastModifiedBy>
  <cp:revision>25</cp:revision>
  <dcterms:created xsi:type="dcterms:W3CDTF">2013-11-17T17:31:01Z</dcterms:created>
  <dcterms:modified xsi:type="dcterms:W3CDTF">2014-11-24T15:48:32Z</dcterms:modified>
</cp:coreProperties>
</file>