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76" r:id="rId6"/>
    <p:sldId id="277" r:id="rId7"/>
    <p:sldId id="278" r:id="rId8"/>
    <p:sldId id="279" r:id="rId9"/>
    <p:sldId id="285" r:id="rId10"/>
    <p:sldId id="280" r:id="rId11"/>
    <p:sldId id="281" r:id="rId12"/>
    <p:sldId id="287" r:id="rId13"/>
    <p:sldId id="282" r:id="rId14"/>
    <p:sldId id="283" r:id="rId15"/>
    <p:sldId id="286" r:id="rId16"/>
    <p:sldId id="261" r:id="rId17"/>
    <p:sldId id="263" r:id="rId18"/>
    <p:sldId id="270" r:id="rId19"/>
    <p:sldId id="288" r:id="rId20"/>
    <p:sldId id="274" r:id="rId21"/>
    <p:sldId id="27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Editing for Visual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4190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Nothing on the page should be placed on the page arbitrarily (nothing!)</a:t>
            </a:r>
          </a:p>
          <a:p>
            <a:r>
              <a:rPr lang="en-US" dirty="0" smtClean="0"/>
              <a:t>Every element should have some visual connection with another element on the page</a:t>
            </a:r>
          </a:p>
          <a:p>
            <a:r>
              <a:rPr lang="en-US" dirty="0" smtClean="0"/>
              <a:t>Strong lines can make it easier for a user to scan a document</a:t>
            </a:r>
          </a:p>
          <a:p>
            <a:r>
              <a:rPr lang="en-US" dirty="0" smtClean="0"/>
              <a:t>Good alignment often described as “clean”</a:t>
            </a:r>
          </a:p>
          <a:p>
            <a:r>
              <a:rPr lang="en-US" dirty="0" smtClean="0"/>
              <a:t>Alignment, like proximity, also has an impact 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8800"/>
            <a:ext cx="35814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57400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www.restaurantguideatlanta.com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Repeat visual elements of the design throughout the piece. </a:t>
            </a:r>
          </a:p>
          <a:p>
            <a:r>
              <a:rPr lang="en-US" dirty="0" smtClean="0"/>
              <a:t>Color, shape, texture, spatial relationships, line thickness, sizes, etc. </a:t>
            </a:r>
          </a:p>
          <a:p>
            <a:r>
              <a:rPr lang="en-US" dirty="0" smtClean="0"/>
              <a:t>Repetition helps develop organization and strengthens unity</a:t>
            </a:r>
          </a:p>
          <a:p>
            <a:r>
              <a:rPr lang="en-US" dirty="0" smtClean="0"/>
              <a:t>Common repeated elements: headers and sub-heads; color; images or logos; spacing</a:t>
            </a:r>
          </a:p>
          <a:p>
            <a:r>
              <a:rPr lang="en-US" dirty="0" smtClean="0"/>
              <a:t>Especially important in longer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7" y="1524000"/>
            <a:ext cx="4779193" cy="498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32" y="1524000"/>
            <a:ext cx="48948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www.discoverychild.net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63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elements that are different appear </a:t>
            </a:r>
            <a:r>
              <a:rPr lang="en-US" i="1" dirty="0" smtClean="0"/>
              <a:t>very </a:t>
            </a:r>
            <a:r>
              <a:rPr lang="en-US" dirty="0" smtClean="0"/>
              <a:t>different. </a:t>
            </a:r>
          </a:p>
          <a:p>
            <a:r>
              <a:rPr lang="en-US" dirty="0" smtClean="0"/>
              <a:t>Making elements only </a:t>
            </a:r>
            <a:r>
              <a:rPr lang="en-US" i="1" dirty="0" smtClean="0"/>
              <a:t>slightly </a:t>
            </a:r>
            <a:r>
              <a:rPr lang="en-US" dirty="0" smtClean="0"/>
              <a:t>different will only confuse the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83" y="1392053"/>
            <a:ext cx="3982388" cy="53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1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48" y="4132818"/>
            <a:ext cx="4454251" cy="239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51" y="1377298"/>
            <a:ext cx="4645147" cy="24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reederapp.com</a:t>
            </a:r>
            <a:r>
              <a:rPr lang="en-US" dirty="0"/>
              <a:t>/</a:t>
            </a:r>
            <a:r>
              <a:rPr lang="en-US" dirty="0" err="1"/>
              <a:t>ios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30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design so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Intimately tied with decision making</a:t>
            </a:r>
          </a:p>
          <a:p>
            <a:r>
              <a:rPr lang="en-US" dirty="0" smtClean="0"/>
              <a:t>Impacts perceptions well beyond “looking nice”</a:t>
            </a:r>
          </a:p>
          <a:p>
            <a:pPr lvl="1"/>
            <a:r>
              <a:rPr lang="en-US" dirty="0" smtClean="0"/>
              <a:t>Credibility </a:t>
            </a:r>
          </a:p>
          <a:p>
            <a:pPr lvl="1"/>
            <a:r>
              <a:rPr lang="en-US" dirty="0" smtClean="0"/>
              <a:t>Trustworthiness</a:t>
            </a:r>
          </a:p>
          <a:p>
            <a:pPr lvl="1"/>
            <a:r>
              <a:rPr lang="en-US" dirty="0" smtClean="0"/>
              <a:t>Expertise</a:t>
            </a:r>
          </a:p>
          <a:p>
            <a:r>
              <a:rPr lang="en-US" dirty="0" smtClean="0"/>
              <a:t>Impacts usability- “form follows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4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</a:t>
            </a:r>
            <a:endParaRPr lang="en-US" dirty="0"/>
          </a:p>
        </p:txBody>
      </p:sp>
      <p:pic>
        <p:nvPicPr>
          <p:cNvPr id="4" name="Picture 3" descr="contrast_example_b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7" y="971826"/>
            <a:ext cx="5830203" cy="75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in Headers- Better</a:t>
            </a:r>
            <a:endParaRPr lang="en-US" dirty="0"/>
          </a:p>
        </p:txBody>
      </p:sp>
      <p:pic>
        <p:nvPicPr>
          <p:cNvPr id="4" name="Picture 3" descr="contast_be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3" y="960782"/>
            <a:ext cx="5885420" cy="76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a Word document, paste a screenshot of the website at the top.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positive examples of proximity, alignment, repetition, and contrast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negative examples of proximity, alignment, repetition, and contrast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suggestions for improving each </a:t>
            </a:r>
            <a:r>
              <a:rPr lang="en-US" smtClean="0"/>
              <a:t>design </a:t>
            </a:r>
            <a:r>
              <a:rPr lang="en-US" smtClean="0"/>
              <a:t>principle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9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Contrast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Proximity</a:t>
            </a:r>
          </a:p>
          <a:p>
            <a:r>
              <a:rPr lang="en-US" dirty="0" smtClean="0"/>
              <a:t>These principles can be effective regardless of object, medium, and purpose</a:t>
            </a:r>
          </a:p>
          <a:p>
            <a:r>
              <a:rPr lang="en-US" dirty="0" smtClean="0"/>
              <a:t>More info can be found in Robin Williams’ “The non-designer’s design book”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nice to have crap?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Supersedes “feeling”</a:t>
            </a:r>
          </a:p>
          <a:p>
            <a:r>
              <a:rPr lang="en-US" dirty="0" smtClean="0"/>
              <a:t>It provides us (especially those of us who aren’t naturally design-oriented) with objective guidelines</a:t>
            </a:r>
          </a:p>
          <a:p>
            <a:r>
              <a:rPr lang="en-US" dirty="0" smtClean="0"/>
              <a:t>It’s simple and will always (yes, always) make a document or product better</a:t>
            </a:r>
          </a:p>
        </p:txBody>
      </p:sp>
    </p:spTree>
    <p:extLst>
      <p:ext uri="{BB962C8B-B14F-4D97-AF65-F5344CB8AC3E}">
        <p14:creationId xmlns:p14="http://schemas.microsoft.com/office/powerpoint/2010/main" val="32466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CRAP is a nice way to remember,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PARC is easier and more effective</a:t>
            </a:r>
          </a:p>
          <a:p>
            <a:r>
              <a:rPr lang="en-US" dirty="0" smtClean="0"/>
              <a:t>Starting with proximity first is actually the best way to work as a designer</a:t>
            </a:r>
          </a:p>
          <a:p>
            <a:r>
              <a:rPr lang="en-US" dirty="0" smtClean="0"/>
              <a:t>Information first, then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Proximity isn’t </a:t>
            </a:r>
            <a:r>
              <a:rPr lang="en-US" i="1" dirty="0" smtClean="0"/>
              <a:t>just </a:t>
            </a:r>
            <a:r>
              <a:rPr lang="en-US" dirty="0" smtClean="0"/>
              <a:t>a design element, it involves analysis and critical thinking</a:t>
            </a:r>
          </a:p>
          <a:p>
            <a:r>
              <a:rPr lang="en-US" dirty="0" smtClean="0"/>
              <a:t>Group related elements</a:t>
            </a:r>
          </a:p>
          <a:p>
            <a:r>
              <a:rPr lang="en-US" dirty="0" smtClean="0"/>
              <a:t>Separate different elements</a:t>
            </a:r>
          </a:p>
          <a:p>
            <a:r>
              <a:rPr lang="en-US" dirty="0" smtClean="0"/>
              <a:t>Utilize white space to separate elements</a:t>
            </a:r>
          </a:p>
          <a:p>
            <a:r>
              <a:rPr lang="en-US" dirty="0" smtClean="0"/>
              <a:t>Proximity involves “architecture” </a:t>
            </a:r>
          </a:p>
          <a:p>
            <a:pPr lvl="1"/>
            <a:r>
              <a:rPr lang="en-US" dirty="0" smtClean="0"/>
              <a:t>Start by understanding what information you have (Inventory)</a:t>
            </a:r>
          </a:p>
          <a:p>
            <a:pPr lvl="1"/>
            <a:r>
              <a:rPr lang="en-US" dirty="0" smtClean="0"/>
              <a:t>Grouping like pieces of information </a:t>
            </a:r>
          </a:p>
          <a:p>
            <a:pPr lvl="1"/>
            <a:r>
              <a:rPr lang="en-US" dirty="0" smtClean="0"/>
              <a:t>Creating an organizational hierarchy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7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8" y="1247727"/>
            <a:ext cx="3765457" cy="532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90" y="1240624"/>
            <a:ext cx="3666610" cy="51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66" y="244158"/>
            <a:ext cx="5894333" cy="64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7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20" y="2010147"/>
            <a:ext cx="7545456" cy="40553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Emergency Contact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Employee Retirement System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Name Change Form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Voluntary deductions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Compensation History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Address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View Paycheck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Overtime requests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Phone number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W-4 Tax Forms</a:t>
            </a:r>
          </a:p>
          <a:p>
            <a:pPr>
              <a:spcBef>
                <a:spcPts val="0"/>
              </a:spcBef>
            </a:pPr>
            <a:r>
              <a:rPr lang="en-US" dirty="0"/>
              <a:t>My Time </a:t>
            </a:r>
            <a:r>
              <a:rPr lang="en-US" dirty="0" smtClean="0"/>
              <a:t>Sheet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Employee ID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68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470</Words>
  <Application>Microsoft Macintosh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Capital</vt:lpstr>
      <vt:lpstr>Editing for Visual Design</vt:lpstr>
      <vt:lpstr>Why is design so important?</vt:lpstr>
      <vt:lpstr>Design Principles We’ll Cover Today</vt:lpstr>
      <vt:lpstr>Why is it nice to have crap?</vt:lpstr>
      <vt:lpstr>CRAP is a nice way to remember, but…</vt:lpstr>
      <vt:lpstr>Proximity</vt:lpstr>
      <vt:lpstr>Proximity Example</vt:lpstr>
      <vt:lpstr>PowerPoint Presentation</vt:lpstr>
      <vt:lpstr>Proximity Practice</vt:lpstr>
      <vt:lpstr>Alignment </vt:lpstr>
      <vt:lpstr>Alignment Example</vt:lpstr>
      <vt:lpstr>Bad Alignment</vt:lpstr>
      <vt:lpstr>Repetition </vt:lpstr>
      <vt:lpstr>Repetition Examples</vt:lpstr>
      <vt:lpstr>Bad Repetition</vt:lpstr>
      <vt:lpstr>Contrast</vt:lpstr>
      <vt:lpstr>Contrast Examples</vt:lpstr>
      <vt:lpstr>Contrast Example</vt:lpstr>
      <vt:lpstr>Bad Contrast</vt:lpstr>
      <vt:lpstr>Contrast in Headers</vt:lpstr>
      <vt:lpstr>Contrast in Headers- Better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</dc:title>
  <dc:creator>Chris</dc:creator>
  <cp:lastModifiedBy>Lam, Christopher</cp:lastModifiedBy>
  <cp:revision>40</cp:revision>
  <dcterms:created xsi:type="dcterms:W3CDTF">2013-06-16T20:26:58Z</dcterms:created>
  <dcterms:modified xsi:type="dcterms:W3CDTF">2014-11-10T20:26:02Z</dcterms:modified>
</cp:coreProperties>
</file>