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71" r:id="rId7"/>
    <p:sldId id="260" r:id="rId8"/>
    <p:sldId id="261" r:id="rId9"/>
    <p:sldId id="263" r:id="rId10"/>
    <p:sldId id="270" r:id="rId11"/>
    <p:sldId id="264" r:id="rId12"/>
    <p:sldId id="265" r:id="rId13"/>
    <p:sldId id="266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Editing for the Web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TECM 4190</a:t>
            </a:r>
          </a:p>
          <a:p>
            <a:r>
              <a:rPr lang="en-US" dirty="0" smtClean="0"/>
              <a:t>Dr. 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474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So, what does this mean for those editing websites?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have several options: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Edit the actual HTML and CSS files (best option)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Copy the text from the website into a Word file to edit the language. Provide a written summary of design changes and a design style guide.</a:t>
            </a:r>
          </a:p>
        </p:txBody>
      </p:sp>
    </p:spTree>
    <p:extLst>
      <p:ext uri="{BB962C8B-B14F-4D97-AF65-F5344CB8AC3E}">
        <p14:creationId xmlns:p14="http://schemas.microsoft.com/office/powerpoint/2010/main" val="2396477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 Display and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Last week, we talked about CRAP</a:t>
            </a:r>
          </a:p>
          <a:p>
            <a:r>
              <a:rPr lang="en-US" dirty="0" smtClean="0"/>
              <a:t>While CRAP principles are generally applied to print documents, they also apply to websites</a:t>
            </a:r>
          </a:p>
          <a:p>
            <a:r>
              <a:rPr lang="en-US" dirty="0" smtClean="0"/>
              <a:t>There’s more to web design than just design principles though. </a:t>
            </a:r>
          </a:p>
          <a:p>
            <a:r>
              <a:rPr lang="en-US" dirty="0" smtClean="0"/>
              <a:t>There’s single page and multi-page architecture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09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Page Architecture (Wireframe)</a:t>
            </a:r>
            <a:endParaRPr lang="en-US" dirty="0"/>
          </a:p>
        </p:txBody>
      </p:sp>
      <p:pic>
        <p:nvPicPr>
          <p:cNvPr id="4" name="Picture 3" descr="Screen Shot 2013-04-01 at 8.45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692"/>
            <a:ext cx="9144000" cy="469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82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Multi-page Architecture</a:t>
            </a:r>
            <a:endParaRPr lang="en-US" dirty="0"/>
          </a:p>
        </p:txBody>
      </p:sp>
      <p:pic>
        <p:nvPicPr>
          <p:cNvPr id="4" name="Picture 3" descr="Screen Shot 2013-04-01 at 8.42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85" y="1420902"/>
            <a:ext cx="8206697" cy="534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41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give to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Provide the client with your language and design changes (as described in previous slides)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Provide client with a wireframe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Provide client with a sitemap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24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makes a website “good”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down some characteristics that you consider define a “good” website.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2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Components of editing for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As an editor, there are several components you must consider (beyond copyediting, of course):</a:t>
            </a:r>
          </a:p>
          <a:p>
            <a:pPr marL="0" indent="0">
              <a:buNone/>
            </a:pPr>
            <a:endParaRPr lang="en-US" dirty="0" smtClean="0"/>
          </a:p>
          <a:p>
            <a:pPr marL="808038" lvl="1" indent="-457200">
              <a:buFont typeface="+mj-lt"/>
              <a:buAutoNum type="arabicPeriod"/>
            </a:pPr>
            <a:r>
              <a:rPr lang="en-US" dirty="0" smtClean="0"/>
              <a:t>Technical considerations</a:t>
            </a:r>
          </a:p>
          <a:p>
            <a:pPr marL="808038" lvl="1" indent="-457200">
              <a:buFont typeface="+mj-lt"/>
              <a:buAutoNum type="arabicPeriod"/>
            </a:pPr>
            <a:r>
              <a:rPr lang="en-US" dirty="0" smtClean="0"/>
              <a:t>Visual display and architecture </a:t>
            </a:r>
          </a:p>
          <a:p>
            <a:pPr marL="808038" lvl="1" indent="-457200">
              <a:buFont typeface="+mj-lt"/>
              <a:buAutoNum type="arabicPeriod"/>
            </a:pPr>
            <a:r>
              <a:rPr lang="en-US" dirty="0" smtClean="0"/>
              <a:t>Alternative editing process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355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clients will want you to edit directly on their websites or demo servers</a:t>
            </a:r>
          </a:p>
          <a:p>
            <a:r>
              <a:rPr lang="en-US" dirty="0" smtClean="0"/>
              <a:t>This requires knowledge of technology</a:t>
            </a:r>
          </a:p>
          <a:p>
            <a:r>
              <a:rPr lang="en-US" dirty="0" smtClean="0"/>
              <a:t>WYSIWYG vs. HTML/CSS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83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you author/edit in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document cover page with the following: </a:t>
            </a:r>
          </a:p>
          <a:p>
            <a:r>
              <a:rPr lang="en-US" dirty="0" smtClean="0"/>
              <a:t>Title: “Recommendation Report for TECM 4190”</a:t>
            </a:r>
          </a:p>
          <a:p>
            <a:r>
              <a:rPr lang="en-US" dirty="0" smtClean="0"/>
              <a:t>“Name”</a:t>
            </a:r>
          </a:p>
          <a:p>
            <a:r>
              <a:rPr lang="en-US" dirty="0" smtClean="0"/>
              <a:t>“Date”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6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Now let’s try something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Visit </a:t>
            </a:r>
            <a:r>
              <a:rPr lang="en-US" dirty="0" err="1" smtClean="0"/>
              <a:t>unt.edu</a:t>
            </a:r>
            <a:r>
              <a:rPr lang="en-US" dirty="0" smtClean="0"/>
              <a:t> and click on the news article</a:t>
            </a:r>
          </a:p>
          <a:p>
            <a:r>
              <a:rPr lang="en-US" dirty="0" smtClean="0"/>
              <a:t>Right-click and select “view page source”</a:t>
            </a:r>
          </a:p>
          <a:p>
            <a:r>
              <a:rPr lang="en-US" dirty="0" smtClean="0"/>
              <a:t>Copy and paste into Notepad++</a:t>
            </a:r>
          </a:p>
          <a:p>
            <a:r>
              <a:rPr lang="en-US" dirty="0" smtClean="0"/>
              <a:t>Save file as </a:t>
            </a:r>
            <a:r>
              <a:rPr lang="en-US" dirty="0" err="1" smtClean="0"/>
              <a:t>test.html</a:t>
            </a:r>
            <a:r>
              <a:rPr lang="en-US" dirty="0" smtClean="0"/>
              <a:t> on </a:t>
            </a:r>
            <a:r>
              <a:rPr lang="en-US" smtClean="0"/>
              <a:t>your desktop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9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Hypertext Markup Language </a:t>
            </a:r>
          </a:p>
          <a:p>
            <a:r>
              <a:rPr lang="en-US" dirty="0" smtClean="0"/>
              <a:t>Systems of descriptive tags (tag is a fancy word for a word inside of carats; e.g., &lt;image&gt;</a:t>
            </a:r>
          </a:p>
          <a:p>
            <a:r>
              <a:rPr lang="en-US" dirty="0" smtClean="0"/>
              <a:t>Tags describe the semantic content of document, but do NOT describe any visual or design elements</a:t>
            </a:r>
          </a:p>
          <a:p>
            <a:r>
              <a:rPr lang="en-US" dirty="0" smtClean="0"/>
              <a:t>As an editor, you don’t necessarily need to know how to </a:t>
            </a:r>
            <a:r>
              <a:rPr lang="en-US" i="1" dirty="0" smtClean="0"/>
              <a:t>author </a:t>
            </a:r>
            <a:r>
              <a:rPr lang="en-US" dirty="0" smtClean="0"/>
              <a:t>in HTML</a:t>
            </a:r>
          </a:p>
        </p:txBody>
      </p:sp>
    </p:spTree>
    <p:extLst>
      <p:ext uri="{BB962C8B-B14F-4D97-AF65-F5344CB8AC3E}">
        <p14:creationId xmlns:p14="http://schemas.microsoft.com/office/powerpoint/2010/main" val="775289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Cascading style sheets</a:t>
            </a:r>
          </a:p>
          <a:p>
            <a:r>
              <a:rPr lang="en-US" dirty="0" smtClean="0"/>
              <a:t>A system that allows a user to alter all visual elements on a website (from font choices to layout)</a:t>
            </a:r>
          </a:p>
          <a:p>
            <a:r>
              <a:rPr lang="en-US" dirty="0" smtClean="0"/>
              <a:t>Want to learn HTML/CSS? (BTW, I think EVERYONE should be literate in it)</a:t>
            </a:r>
          </a:p>
          <a:p>
            <a:r>
              <a:rPr lang="en-US" dirty="0" smtClean="0"/>
              <a:t>Go to http://</a:t>
            </a:r>
            <a:r>
              <a:rPr lang="en-US" dirty="0" err="1" smtClean="0"/>
              <a:t>codeacademy.org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718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a WYSIWYG editor?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“What you see is what you get”</a:t>
            </a:r>
          </a:p>
          <a:p>
            <a:r>
              <a:rPr lang="en-US" dirty="0" smtClean="0"/>
              <a:t>An interface that allows a user to edit the content (HTML) and the design (CSS) without knowing the languages</a:t>
            </a:r>
          </a:p>
          <a:p>
            <a:r>
              <a:rPr lang="en-US" dirty="0" smtClean="0"/>
              <a:t>Think </a:t>
            </a:r>
            <a:r>
              <a:rPr lang="en-US" dirty="0" err="1" smtClean="0"/>
              <a:t>Wordpress</a:t>
            </a:r>
            <a:r>
              <a:rPr lang="en-US" dirty="0" smtClean="0"/>
              <a:t>, </a:t>
            </a:r>
            <a:r>
              <a:rPr lang="en-US" dirty="0" err="1" smtClean="0"/>
              <a:t>Wix</a:t>
            </a:r>
            <a:r>
              <a:rPr lang="en-US" dirty="0" smtClean="0"/>
              <a:t>, Dreamweaver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26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351</TotalTime>
  <Words>463</Words>
  <Application>Microsoft Macintosh PowerPoint</Application>
  <PresentationFormat>On-screen Show (4:3)</PresentationFormat>
  <Paragraphs>55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Capital</vt:lpstr>
      <vt:lpstr>Editing for the Web </vt:lpstr>
      <vt:lpstr>What makes a website “good”</vt:lpstr>
      <vt:lpstr>Components of editing for the web</vt:lpstr>
      <vt:lpstr>Technical Considerations</vt:lpstr>
      <vt:lpstr>How do you author/edit in print?</vt:lpstr>
      <vt:lpstr>Now let’s try something else</vt:lpstr>
      <vt:lpstr>What is HTML?</vt:lpstr>
      <vt:lpstr>What is CSS?</vt:lpstr>
      <vt:lpstr>What is a WYSIWYG editor?</vt:lpstr>
      <vt:lpstr>So, what does this mean for those editing websites?</vt:lpstr>
      <vt:lpstr>Visual Display and Architecture </vt:lpstr>
      <vt:lpstr>Single Page Architecture (Wireframe)</vt:lpstr>
      <vt:lpstr>Multi-page Architecture</vt:lpstr>
      <vt:lpstr>What to give to client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Editing for the Web </dc:title>
  <dc:creator>Chris</dc:creator>
  <cp:lastModifiedBy>Lam, Christopher</cp:lastModifiedBy>
  <cp:revision>28</cp:revision>
  <dcterms:created xsi:type="dcterms:W3CDTF">2013-11-11T16:09:35Z</dcterms:created>
  <dcterms:modified xsi:type="dcterms:W3CDTF">2014-11-12T19:14:05Z</dcterms:modified>
</cp:coreProperties>
</file>