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/>
    <p:restoredTop sz="94674"/>
  </p:normalViewPr>
  <p:slideViewPr>
    <p:cSldViewPr snapToGrid="0" snapToObjects="1">
      <p:cViewPr varScale="1">
        <p:scale>
          <a:sx n="80" d="100"/>
          <a:sy n="80" d="100"/>
        </p:scale>
        <p:origin x="21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Semester Review and Reflection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Lam</a:t>
            </a:r>
          </a:p>
          <a:p>
            <a:r>
              <a:rPr lang="en-US" dirty="0" smtClean="0"/>
              <a:t>TECM 5191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1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 on your own work this semester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have you learned about yourself this semester? How can this information help shape the way you work or think?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“reflection enables us to evaluate experience, learn from mistakes, repeat successes, revise, and plan</a:t>
            </a:r>
            <a:r>
              <a:rPr lang="en-US" dirty="0" smtClean="0"/>
              <a:t>.” –Dr. Sherry Swain</a:t>
            </a:r>
          </a:p>
          <a:p>
            <a:r>
              <a:rPr lang="en-US" dirty="0" smtClean="0"/>
              <a:t>Reflection can, in it of itself, create knowledge </a:t>
            </a:r>
          </a:p>
          <a:p>
            <a:r>
              <a:rPr lang="en-US" dirty="0" smtClean="0"/>
              <a:t>More often, reflection is helpful to remind us what we’ve already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1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84747"/>
            <a:ext cx="10018713" cy="1175085"/>
          </a:xfrm>
        </p:spPr>
        <p:txBody>
          <a:bodyPr/>
          <a:lstStyle/>
          <a:p>
            <a:r>
              <a:rPr lang="en-US" dirty="0" smtClean="0"/>
              <a:t>Reflection in your education…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267326"/>
            <a:ext cx="10210385" cy="4523875"/>
          </a:xfrm>
        </p:spPr>
        <p:txBody>
          <a:bodyPr>
            <a:normAutofit/>
          </a:bodyPr>
          <a:lstStyle/>
          <a:p>
            <a:r>
              <a:rPr lang="en-US" dirty="0" smtClean="0"/>
              <a:t>I am not naïve: I know </a:t>
            </a:r>
            <a:r>
              <a:rPr lang="en-US" dirty="0" smtClean="0"/>
              <a:t>that</a:t>
            </a:r>
            <a:r>
              <a:rPr lang="en-US" dirty="0"/>
              <a:t> </a:t>
            </a:r>
            <a:r>
              <a:rPr lang="en-US" dirty="0" smtClean="0"/>
              <a:t>this class is one of many competing things going on in your life.</a:t>
            </a:r>
            <a:endParaRPr lang="en-US" dirty="0" smtClean="0"/>
          </a:p>
          <a:p>
            <a:r>
              <a:rPr lang="en-US" dirty="0" smtClean="0"/>
              <a:t>But, that does not mean there is isn’t value in what we’ve done in this course, or any course you’ve taken for that matter</a:t>
            </a:r>
          </a:p>
        </p:txBody>
      </p:sp>
    </p:spTree>
    <p:extLst>
      <p:ext uri="{BB962C8B-B14F-4D97-AF65-F5344CB8AC3E}">
        <p14:creationId xmlns:p14="http://schemas.microsoft.com/office/powerpoint/2010/main" val="192686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56410"/>
            <a:ext cx="10018713" cy="1175085"/>
          </a:xfrm>
        </p:spPr>
        <p:txBody>
          <a:bodyPr/>
          <a:lstStyle/>
          <a:p>
            <a:r>
              <a:rPr lang="en-US" dirty="0" smtClean="0"/>
              <a:t>Reflection in my education…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37348"/>
            <a:ext cx="10370806" cy="5454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simple examples of “life-changing” (at least paradigm-shifting) discoveries from courses I wasn’t thrilled about but took the time to reflect on:</a:t>
            </a:r>
          </a:p>
          <a:p>
            <a:pPr lvl="1"/>
            <a:r>
              <a:rPr lang="en-US" b="1" dirty="0" smtClean="0"/>
              <a:t>Computer Science 1 (high school): </a:t>
            </a:r>
            <a:r>
              <a:rPr lang="en-US" dirty="0" smtClean="0"/>
              <a:t>“Some of you will probably be too </a:t>
            </a:r>
            <a:r>
              <a:rPr lang="en-US" dirty="0" err="1" smtClean="0"/>
              <a:t>stooopid</a:t>
            </a:r>
            <a:r>
              <a:rPr lang="en-US" dirty="0" smtClean="0"/>
              <a:t> to pass this class”</a:t>
            </a:r>
            <a:endParaRPr lang="en-US" b="1" dirty="0" smtClean="0"/>
          </a:p>
          <a:p>
            <a:pPr lvl="1"/>
            <a:r>
              <a:rPr lang="en-US" b="1" dirty="0" smtClean="0"/>
              <a:t>U.S. History 1861-present (undergrad): </a:t>
            </a:r>
            <a:r>
              <a:rPr lang="en-US" dirty="0" smtClean="0"/>
              <a:t>“History is a collection of stories and will always be influenced by the person who is telling the story”</a:t>
            </a:r>
          </a:p>
          <a:p>
            <a:pPr lvl="1"/>
            <a:r>
              <a:rPr lang="en-US" b="1" dirty="0" smtClean="0"/>
              <a:t>Research Methods 1 (</a:t>
            </a:r>
            <a:r>
              <a:rPr lang="en-US" b="1" dirty="0" err="1" smtClean="0"/>
              <a:t>phD</a:t>
            </a:r>
            <a:r>
              <a:rPr lang="en-US" b="1" dirty="0" smtClean="0"/>
              <a:t>): </a:t>
            </a:r>
            <a:r>
              <a:rPr lang="en-US" dirty="0" smtClean="0"/>
              <a:t>“Your not always going to have ‘world-changing’ results, that doesn’t mean you haven’t created or contributed to knowledge”</a:t>
            </a:r>
          </a:p>
          <a:p>
            <a:pPr lvl="1"/>
            <a:r>
              <a:rPr lang="en-US" b="1" dirty="0" smtClean="0"/>
              <a:t>Technical Writing 1 (Masters): </a:t>
            </a:r>
            <a:r>
              <a:rPr lang="en-US" dirty="0" smtClean="0"/>
              <a:t>“Writing to impress is dumb. Write for comprehension.”</a:t>
            </a:r>
          </a:p>
          <a:p>
            <a:pPr lvl="1"/>
            <a:r>
              <a:rPr lang="en-US" b="1" dirty="0" smtClean="0"/>
              <a:t>Document Design (Masters): </a:t>
            </a:r>
            <a:r>
              <a:rPr lang="en-US" dirty="0" smtClean="0"/>
              <a:t>“I’m sure there’s psychological reasons why this is true, but removing both horizontal and vertical lines from tables makes them way more awesome”</a:t>
            </a:r>
          </a:p>
          <a:p>
            <a:pPr lvl="1"/>
            <a:r>
              <a:rPr lang="en-US" b="1" dirty="0" smtClean="0"/>
              <a:t>Instructional Design (Masters): </a:t>
            </a:r>
            <a:r>
              <a:rPr lang="en-US" dirty="0" smtClean="0"/>
              <a:t>“More is not always better. Be smart with media and don’t overload your user.”</a:t>
            </a:r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902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in my life, reflection has helped: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945105"/>
            <a:ext cx="10018713" cy="31242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Change the way I </a:t>
            </a:r>
            <a:r>
              <a:rPr lang="en-US" b="1" dirty="0" smtClean="0"/>
              <a:t>work</a:t>
            </a:r>
            <a:r>
              <a:rPr lang="en-US" dirty="0" smtClean="0"/>
              <a:t> (e.g., designing tables; writing for audiences; 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Change the way I </a:t>
            </a:r>
            <a:r>
              <a:rPr lang="en-US" b="1" dirty="0" smtClean="0"/>
              <a:t>think</a:t>
            </a:r>
            <a:r>
              <a:rPr lang="en-US" dirty="0" smtClean="0"/>
              <a:t> (e.g., empathy over apathy)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651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56411"/>
            <a:ext cx="10018713" cy="1752599"/>
          </a:xfrm>
        </p:spPr>
        <p:txBody>
          <a:bodyPr/>
          <a:lstStyle/>
          <a:p>
            <a:r>
              <a:rPr lang="en-US" dirty="0" smtClean="0"/>
              <a:t>Interview and Corpus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764633"/>
            <a:ext cx="10226426" cy="4957010"/>
          </a:xfrm>
        </p:spPr>
        <p:txBody>
          <a:bodyPr>
            <a:normAutofit/>
          </a:bodyPr>
          <a:lstStyle/>
          <a:p>
            <a:r>
              <a:rPr lang="en-US" dirty="0" smtClean="0"/>
              <a:t>Conduct primary research in two distinct ways</a:t>
            </a:r>
          </a:p>
          <a:p>
            <a:r>
              <a:rPr lang="en-US" dirty="0" smtClean="0"/>
              <a:t>Synthesize data into meaningful findings </a:t>
            </a:r>
          </a:p>
          <a:p>
            <a:r>
              <a:rPr lang="en-US" dirty="0" smtClean="0"/>
              <a:t>Understand limitations of specific research methods </a:t>
            </a:r>
          </a:p>
          <a:p>
            <a:r>
              <a:rPr lang="en-US" dirty="0" smtClean="0"/>
              <a:t>Write a formal, empirical report</a:t>
            </a:r>
          </a:p>
          <a:p>
            <a:r>
              <a:rPr lang="en-US" dirty="0" smtClean="0"/>
              <a:t>Communicate your results in a meaningful, oral presentation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Reflect: </a:t>
            </a:r>
            <a:r>
              <a:rPr lang="en-US" dirty="0"/>
              <a:t>Think back and record 1-3 lessons you learned. How will you apply this to future work or ways of thinking</a:t>
            </a:r>
            <a:r>
              <a:rPr lang="en-US" dirty="0" smtClean="0"/>
              <a:t>? </a:t>
            </a:r>
            <a:r>
              <a:rPr lang="en-US" dirty="0"/>
              <a:t>What did this project teach you about yourself</a:t>
            </a:r>
            <a:r>
              <a:rPr lang="en-US" dirty="0" smtClean="0"/>
              <a:t>?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1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72452"/>
            <a:ext cx="10018713" cy="1752599"/>
          </a:xfrm>
        </p:spPr>
        <p:txBody>
          <a:bodyPr/>
          <a:lstStyle/>
          <a:p>
            <a:r>
              <a:rPr lang="en-US" dirty="0" smtClean="0"/>
              <a:t>XML/XSLT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85474"/>
            <a:ext cx="10018714" cy="445970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Learn the syntax and structure of XML</a:t>
            </a:r>
          </a:p>
          <a:p>
            <a:r>
              <a:rPr lang="en-US" dirty="0" smtClean="0"/>
              <a:t>Understand how XML is used to structure and describe different types of information</a:t>
            </a:r>
          </a:p>
          <a:p>
            <a:r>
              <a:rPr lang="en-US" dirty="0" smtClean="0"/>
              <a:t>Understand and implement a XSLT </a:t>
            </a:r>
            <a:r>
              <a:rPr lang="en-US" dirty="0" err="1" smtClean="0"/>
              <a:t>stylesheet</a:t>
            </a:r>
            <a:r>
              <a:rPr lang="en-US" dirty="0" smtClean="0"/>
              <a:t> and how it relates to single sourcing</a:t>
            </a:r>
          </a:p>
          <a:p>
            <a:r>
              <a:rPr lang="en-US" dirty="0" smtClean="0"/>
              <a:t>Implement HTML/CSS styles for exporting XML onto the web</a:t>
            </a:r>
          </a:p>
          <a:p>
            <a:r>
              <a:rPr lang="en-US" dirty="0" smtClean="0"/>
              <a:t>Create a database of information for a specific audience</a:t>
            </a:r>
          </a:p>
          <a:p>
            <a:endParaRPr lang="en-US" dirty="0"/>
          </a:p>
          <a:p>
            <a:r>
              <a:rPr lang="en-US" b="1" dirty="0"/>
              <a:t>Reflect: </a:t>
            </a:r>
            <a:r>
              <a:rPr lang="en-US" dirty="0"/>
              <a:t>Think back and record 1-3 lessons you learned. How will you apply this to future work or ways of thinking</a:t>
            </a:r>
            <a:r>
              <a:rPr lang="en-US" dirty="0" smtClean="0"/>
              <a:t>? </a:t>
            </a:r>
            <a:r>
              <a:rPr lang="en-US" dirty="0"/>
              <a:t>What did this project teach you about yourself?</a:t>
            </a:r>
            <a:endParaRPr lang="en-US" sz="2800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1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690" y="364958"/>
            <a:ext cx="10018713" cy="998621"/>
          </a:xfrm>
        </p:spPr>
        <p:txBody>
          <a:bodyPr/>
          <a:lstStyle/>
          <a:p>
            <a:r>
              <a:rPr lang="en-US" dirty="0" smtClean="0"/>
              <a:t>Knowledge Base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695074"/>
            <a:ext cx="10707689" cy="43955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ynthesize and apply results from primary user research </a:t>
            </a:r>
          </a:p>
          <a:p>
            <a:r>
              <a:rPr lang="en-US" dirty="0" smtClean="0"/>
              <a:t>The role of information architecture in developing overarching site organization (using card sorting)</a:t>
            </a:r>
          </a:p>
          <a:p>
            <a:r>
              <a:rPr lang="en-US" dirty="0" smtClean="0"/>
              <a:t>The role of information design in creating wireframes</a:t>
            </a:r>
          </a:p>
          <a:p>
            <a:r>
              <a:rPr lang="en-US" dirty="0" smtClean="0"/>
              <a:t>Understand and apply structured authoring and topic-based authoring to technical articles</a:t>
            </a:r>
          </a:p>
          <a:p>
            <a:r>
              <a:rPr lang="en-US" dirty="0" smtClean="0"/>
              <a:t>Write user-centered articles that solve user-motivated problems</a:t>
            </a:r>
          </a:p>
          <a:p>
            <a:r>
              <a:rPr lang="en-US" dirty="0" smtClean="0"/>
              <a:t>Build a web-based knowledge base using new software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Reflect: </a:t>
            </a:r>
            <a:r>
              <a:rPr lang="en-US" dirty="0"/>
              <a:t>Think back and record 1-3 lessons you learned. How will you apply this to future work or ways of thinking</a:t>
            </a:r>
            <a:r>
              <a:rPr lang="en-US" dirty="0" smtClean="0"/>
              <a:t>? </a:t>
            </a:r>
            <a:r>
              <a:rPr lang="en-US" dirty="0"/>
              <a:t>What did this project teach you about yourself</a:t>
            </a:r>
            <a:r>
              <a:rPr lang="en-US" dirty="0" smtClean="0"/>
              <a:t>?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3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Graduate 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05263"/>
            <a:ext cx="10290595" cy="378593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How to prepare for and facilitate meaningful discussions around topics important to the profession</a:t>
            </a:r>
          </a:p>
          <a:p>
            <a:r>
              <a:rPr lang="en-US" dirty="0" smtClean="0"/>
              <a:t>How to synthesize and critically evaluate research and other academic genres of writing</a:t>
            </a:r>
          </a:p>
          <a:p>
            <a:r>
              <a:rPr lang="en-US" dirty="0" smtClean="0"/>
              <a:t>How to engage in meaningful academic discourse </a:t>
            </a:r>
          </a:p>
          <a:p>
            <a:endParaRPr lang="en-US" dirty="0" smtClean="0"/>
          </a:p>
          <a:p>
            <a:r>
              <a:rPr lang="en-US" b="1" dirty="0"/>
              <a:t>Reflect: </a:t>
            </a:r>
            <a:r>
              <a:rPr lang="en-US" dirty="0"/>
              <a:t>Think back and record 1-3 lessons you learned. How will you apply this to future work or ways of thinking</a:t>
            </a:r>
            <a:r>
              <a:rPr lang="en-US" dirty="0" smtClean="0"/>
              <a:t>? </a:t>
            </a:r>
            <a:r>
              <a:rPr lang="en-US" dirty="0"/>
              <a:t>What did this project teach you about yourself</a:t>
            </a:r>
            <a:r>
              <a:rPr lang="en-US" dirty="0" smtClean="0"/>
              <a:t>?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78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258</TotalTime>
  <Words>598</Words>
  <Application>Microsoft Macintosh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Arial</vt:lpstr>
      <vt:lpstr>Parallax</vt:lpstr>
      <vt:lpstr>Semester Review and Reflection</vt:lpstr>
      <vt:lpstr>Value of Reflection</vt:lpstr>
      <vt:lpstr>Reflection in your education…</vt:lpstr>
      <vt:lpstr>Reflection in my education…</vt:lpstr>
      <vt:lpstr>So, in my life, reflection has helped:</vt:lpstr>
      <vt:lpstr>Interview and Corpus Analysis</vt:lpstr>
      <vt:lpstr>XML/XSLT Project</vt:lpstr>
      <vt:lpstr>Knowledge Base Project</vt:lpstr>
      <vt:lpstr>Graduate Discussions</vt:lpstr>
      <vt:lpstr>Reflect on your own work this semester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Review and Reflection</dc:title>
  <dc:creator>Microsoft Office User</dc:creator>
  <cp:lastModifiedBy>Microsoft Office User</cp:lastModifiedBy>
  <cp:revision>15</cp:revision>
  <dcterms:created xsi:type="dcterms:W3CDTF">2015-11-16T16:54:51Z</dcterms:created>
  <dcterms:modified xsi:type="dcterms:W3CDTF">2015-11-16T21:17:23Z</dcterms:modified>
</cp:coreProperties>
</file>