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Knowledge 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Lam</a:t>
            </a:r>
          </a:p>
          <a:p>
            <a:r>
              <a:rPr lang="en-US" dirty="0" smtClean="0"/>
              <a:t>TECM 4180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7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knowledge 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910522"/>
            <a:ext cx="7470845" cy="4154999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“a </a:t>
            </a:r>
            <a:r>
              <a:rPr lang="en-US" dirty="0"/>
              <a:t>special kind of database for knowledge management. A knowledge base provides a means for information to be </a:t>
            </a:r>
            <a:r>
              <a:rPr lang="en-US" b="1" dirty="0"/>
              <a:t>collected</a:t>
            </a:r>
            <a:r>
              <a:rPr lang="en-US" dirty="0"/>
              <a:t>, </a:t>
            </a:r>
            <a:r>
              <a:rPr lang="en-US" b="1" dirty="0"/>
              <a:t>organized</a:t>
            </a:r>
            <a:r>
              <a:rPr lang="en-US" dirty="0"/>
              <a:t>, </a:t>
            </a:r>
            <a:r>
              <a:rPr lang="en-US" b="1" dirty="0"/>
              <a:t>shared</a:t>
            </a:r>
            <a:r>
              <a:rPr lang="en-US" dirty="0"/>
              <a:t>, </a:t>
            </a:r>
            <a:r>
              <a:rPr lang="en-US" b="1" dirty="0"/>
              <a:t>searched</a:t>
            </a:r>
            <a:r>
              <a:rPr lang="en-US" dirty="0"/>
              <a:t> and </a:t>
            </a:r>
            <a:r>
              <a:rPr lang="en-US" b="1" dirty="0"/>
              <a:t>utilized</a:t>
            </a:r>
            <a:r>
              <a:rPr lang="en-US" dirty="0" smtClean="0"/>
              <a:t>.” -- 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a good KB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Allows information to be easily collected</a:t>
            </a:r>
          </a:p>
          <a:p>
            <a:r>
              <a:rPr lang="en-US" dirty="0" smtClean="0"/>
              <a:t>Has a way of clearly organizing inputted information</a:t>
            </a:r>
          </a:p>
          <a:p>
            <a:r>
              <a:rPr lang="en-US" dirty="0" smtClean="0"/>
              <a:t>Can be shared</a:t>
            </a:r>
          </a:p>
          <a:p>
            <a:r>
              <a:rPr lang="en-US" dirty="0" smtClean="0"/>
              <a:t>Can be searched</a:t>
            </a:r>
          </a:p>
          <a:p>
            <a:r>
              <a:rPr lang="en-US" dirty="0" smtClean="0"/>
              <a:t>Will be utilized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smtClean="0"/>
              <a:t>Source :</a:t>
            </a:r>
            <a:r>
              <a:rPr lang="en-US" sz="1200" dirty="0"/>
              <a:t>http://</a:t>
            </a:r>
            <a:r>
              <a:rPr lang="en-US" sz="1200" dirty="0" err="1"/>
              <a:t>helpdeskhelps.com</a:t>
            </a:r>
            <a:r>
              <a:rPr lang="en-US" sz="1200" dirty="0"/>
              <a:t>/education/what-is-a-knowledge-base/</a:t>
            </a:r>
          </a:p>
        </p:txBody>
      </p:sp>
    </p:spTree>
    <p:extLst>
      <p:ext uri="{BB962C8B-B14F-4D97-AF65-F5344CB8AC3E}">
        <p14:creationId xmlns:p14="http://schemas.microsoft.com/office/powerpoint/2010/main" val="415630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 Ecosystem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84349" y="2142434"/>
            <a:ext cx="1866347" cy="10822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Base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52870" y="2606260"/>
            <a:ext cx="850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16104" y="3136347"/>
            <a:ext cx="578679" cy="474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812310" y="4492247"/>
            <a:ext cx="1739347" cy="9386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5827" y="2410550"/>
            <a:ext cx="166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 Writer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38929" y="5953681"/>
            <a:ext cx="302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 user/Information seeker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6782" y="242358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Information architect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51657" y="2628346"/>
            <a:ext cx="3676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2310" y="3611217"/>
            <a:ext cx="40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designer/information designer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742070" y="3980549"/>
            <a:ext cx="578679" cy="474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24773" y="5549971"/>
            <a:ext cx="0" cy="40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1"/>
          </p:cNvCxnSpPr>
          <p:nvPr/>
        </p:nvCxnSpPr>
        <p:spPr>
          <a:xfrm>
            <a:off x="1535043" y="2779882"/>
            <a:ext cx="1903886" cy="33584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051826" y="3980549"/>
            <a:ext cx="1336261" cy="197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544957" y="2837092"/>
            <a:ext cx="110434" cy="31165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KBs can be domain-specific or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Domain-specific KBs are used on a relatively well-defined domain of interest. </a:t>
            </a:r>
          </a:p>
          <a:p>
            <a:pPr lvl="1"/>
            <a:r>
              <a:rPr lang="en-US" dirty="0" smtClean="0"/>
              <a:t>E.g., Google scholar, </a:t>
            </a:r>
            <a:r>
              <a:rPr lang="en-US" dirty="0" err="1" smtClean="0"/>
              <a:t>DBLife</a:t>
            </a:r>
            <a:r>
              <a:rPr lang="en-US" dirty="0" smtClean="0"/>
              <a:t>, </a:t>
            </a:r>
            <a:r>
              <a:rPr lang="en-US" dirty="0" err="1" smtClean="0"/>
              <a:t>Echonest</a:t>
            </a:r>
            <a:r>
              <a:rPr lang="en-US" dirty="0" smtClean="0"/>
              <a:t>, IMDB</a:t>
            </a:r>
            <a:endParaRPr lang="en-US" dirty="0"/>
          </a:p>
          <a:p>
            <a:r>
              <a:rPr lang="en-US" dirty="0" smtClean="0"/>
              <a:t>Global KBs attempt to cover the entire world</a:t>
            </a:r>
          </a:p>
          <a:p>
            <a:pPr lvl="1"/>
            <a:r>
              <a:rPr lang="en-US" dirty="0" smtClean="0"/>
              <a:t>E.g., Freebase, Google’s knowledge Graph, YAGO, </a:t>
            </a:r>
            <a:r>
              <a:rPr lang="en-US" dirty="0" err="1" smtClean="0"/>
              <a:t>DBpedia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1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 on a micro-level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056296"/>
            <a:ext cx="7345363" cy="89231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KBs are made up of concepts, instances, and </a:t>
            </a:r>
            <a:r>
              <a:rPr lang="en-US" dirty="0" smtClean="0"/>
              <a:t>relationships</a:t>
            </a:r>
          </a:p>
          <a:p>
            <a:r>
              <a:rPr lang="en-US" dirty="0" smtClean="0"/>
              <a:t>Instances are typically articles</a:t>
            </a:r>
            <a:endParaRPr lang="en-US" dirty="0"/>
          </a:p>
        </p:txBody>
      </p:sp>
      <p:pic>
        <p:nvPicPr>
          <p:cNvPr id="4" name="Picture 3" descr="Macintosh HD:Users:ChrisLam:Desktop:Screen Shot 2015-08-25 at 11.54.48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46" y="3055248"/>
            <a:ext cx="6127750" cy="2985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60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map using these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21" y="1778000"/>
            <a:ext cx="3967335" cy="4647095"/>
          </a:xfrm>
        </p:spPr>
        <p:txBody>
          <a:bodyPr>
            <a:normAutofit/>
          </a:bodyPr>
          <a:lstStyle/>
          <a:p>
            <a:r>
              <a:rPr lang="en-US" dirty="0" smtClean="0"/>
              <a:t>Blair </a:t>
            </a:r>
            <a:r>
              <a:rPr lang="en-US" dirty="0"/>
              <a:t>Witch Project</a:t>
            </a:r>
          </a:p>
          <a:p>
            <a:r>
              <a:rPr lang="en-US" dirty="0"/>
              <a:t>Heather Donahue</a:t>
            </a:r>
          </a:p>
          <a:p>
            <a:r>
              <a:rPr lang="en-US" dirty="0"/>
              <a:t>Boys and Girls</a:t>
            </a:r>
          </a:p>
          <a:p>
            <a:r>
              <a:rPr lang="en-US" dirty="0"/>
              <a:t>It’s always sunny in Philadelphia</a:t>
            </a:r>
          </a:p>
          <a:p>
            <a:r>
              <a:rPr lang="en-US" dirty="0"/>
              <a:t>Rob </a:t>
            </a:r>
            <a:r>
              <a:rPr lang="en-US" dirty="0" err="1"/>
              <a:t>McElhenney</a:t>
            </a:r>
            <a:endParaRPr lang="en-US" dirty="0"/>
          </a:p>
          <a:p>
            <a:r>
              <a:rPr lang="en-US" dirty="0"/>
              <a:t>Charlie Day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5565" y="1778000"/>
            <a:ext cx="3967335" cy="464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Kaitlin Olson</a:t>
            </a:r>
          </a:p>
          <a:p>
            <a:r>
              <a:rPr lang="en-US" dirty="0"/>
              <a:t>The drew </a:t>
            </a:r>
            <a:r>
              <a:rPr lang="en-US" dirty="0" err="1"/>
              <a:t>carey</a:t>
            </a:r>
            <a:r>
              <a:rPr lang="en-US" dirty="0"/>
              <a:t> show</a:t>
            </a:r>
          </a:p>
          <a:p>
            <a:r>
              <a:rPr lang="en-US" dirty="0"/>
              <a:t>Ryan Stiles</a:t>
            </a:r>
          </a:p>
          <a:p>
            <a:r>
              <a:rPr lang="en-US" dirty="0" err="1"/>
              <a:t>Astro</a:t>
            </a:r>
            <a:r>
              <a:rPr lang="en-US" dirty="0"/>
              <a:t> Boy</a:t>
            </a:r>
          </a:p>
          <a:p>
            <a:r>
              <a:rPr lang="en-US" dirty="0"/>
              <a:t>Eugene Levy</a:t>
            </a:r>
          </a:p>
          <a:p>
            <a:r>
              <a:rPr lang="en-US" dirty="0"/>
              <a:t>National Lampoon’s Vacation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2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228</TotalTime>
  <Words>219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Introduction to Knowledge Bases</vt:lpstr>
      <vt:lpstr>What is a knowledge base?</vt:lpstr>
      <vt:lpstr>Characteristics of a good KB</vt:lpstr>
      <vt:lpstr>KB Ecosystem</vt:lpstr>
      <vt:lpstr>KBs can be domain-specific or global</vt:lpstr>
      <vt:lpstr>KB on a micro-level</vt:lpstr>
      <vt:lpstr>Create a map using these concepts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Knowledge Bases</dc:title>
  <dc:creator>Christopher Lam</dc:creator>
  <cp:lastModifiedBy>Christopher Lam</cp:lastModifiedBy>
  <cp:revision>16</cp:revision>
  <dcterms:created xsi:type="dcterms:W3CDTF">2015-08-25T19:37:22Z</dcterms:created>
  <dcterms:modified xsi:type="dcterms:W3CDTF">2015-08-26T17:47:05Z</dcterms:modified>
</cp:coreProperties>
</file>