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XML/XSLT Transformation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5191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XSLT pulls data from the XML file and displays it the way you tell 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technical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must talk to XSL file</a:t>
            </a:r>
          </a:p>
          <a:p>
            <a:r>
              <a:rPr lang="en-US" dirty="0" smtClean="0"/>
              <a:t>XSL must be coded hierarchically (i.e., you can’t skip to a child without first referencing a parent)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xsl:for-each</a:t>
            </a:r>
            <a:r>
              <a:rPr lang="en-US" dirty="0" smtClean="0"/>
              <a:t> select=“”&gt;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xsl:value-of</a:t>
            </a:r>
            <a:r>
              <a:rPr lang="en-US" dirty="0" smtClean="0"/>
              <a:t> select=</a:t>
            </a:r>
            <a:r>
              <a:rPr lang="en-US" smtClean="0"/>
              <a:t>“” /&gt;</a:t>
            </a:r>
            <a:endParaRPr lang="en-US" dirty="0" smtClean="0"/>
          </a:p>
          <a:p>
            <a:r>
              <a:rPr lang="en-US" dirty="0" smtClean="0"/>
              <a:t>Value-of a specific tag ONLY EVER displays ONE and ONLY ONE output</a:t>
            </a:r>
          </a:p>
          <a:p>
            <a:r>
              <a:rPr lang="en-US" dirty="0" smtClean="0"/>
              <a:t>E.g., &lt;</a:t>
            </a:r>
            <a:r>
              <a:rPr lang="en-US" dirty="0" err="1" smtClean="0"/>
              <a:t>xsl:value-of</a:t>
            </a:r>
            <a:r>
              <a:rPr lang="en-US" dirty="0" smtClean="0"/>
              <a:t> select=“objective”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</TotalTime>
  <Words>107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Capital</vt:lpstr>
      <vt:lpstr>XML/XSLT Transformation Explained</vt:lpstr>
      <vt:lpstr>What’s it doing?</vt:lpstr>
      <vt:lpstr>Key technical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XML/XSLT Transformation Explained</dc:title>
  <dc:creator>Lam, Christopher</dc:creator>
  <cp:lastModifiedBy>Lam, Christopher</cp:lastModifiedBy>
  <cp:revision>4</cp:revision>
  <dcterms:created xsi:type="dcterms:W3CDTF">2014-10-07T17:14:33Z</dcterms:created>
  <dcterms:modified xsi:type="dcterms:W3CDTF">2014-10-07T17:29:06Z</dcterms:modified>
</cp:coreProperties>
</file>