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XML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TECM5191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CHRISLAM138 to 22333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sharing data between formats</a:t>
            </a:r>
          </a:p>
          <a:p>
            <a:r>
              <a:rPr lang="en-US" dirty="0" smtClean="0"/>
              <a:t>Requires structure and hierarchy while still being extremely flexible</a:t>
            </a:r>
          </a:p>
          <a:p>
            <a:r>
              <a:rPr lang="en-US" dirty="0" smtClean="0"/>
              <a:t>Inherently semantic and intended for humans AND machines</a:t>
            </a:r>
          </a:p>
          <a:p>
            <a:r>
              <a:rPr lang="en-US" dirty="0" smtClean="0"/>
              <a:t>Extremely simple (just text describing text). That’s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049" y="590042"/>
            <a:ext cx="6455426" cy="993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is: Useful </a:t>
            </a:r>
            <a:r>
              <a:rPr lang="en-US" dirty="0"/>
              <a:t>for sharing data between formats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can be transformed using languages like XSLT or XFOP to output data in a variety of formats.</a:t>
            </a:r>
          </a:p>
          <a:p>
            <a:pPr lvl="1"/>
            <a:r>
              <a:rPr lang="en-US" dirty="0" smtClean="0"/>
              <a:t>Essentially what makes the single source for single sourcing</a:t>
            </a:r>
          </a:p>
          <a:p>
            <a:r>
              <a:rPr lang="en-US" dirty="0" smtClean="0"/>
              <a:t>XML has both an input and output path</a:t>
            </a:r>
          </a:p>
          <a:p>
            <a:pPr lvl="1"/>
            <a:r>
              <a:rPr lang="en-US" dirty="0" smtClean="0"/>
              <a:t>Data can be put into XML (e.g., from MySQL database into XML document)</a:t>
            </a:r>
          </a:p>
          <a:p>
            <a:pPr lvl="1"/>
            <a:r>
              <a:rPr lang="en-US" dirty="0" smtClean="0"/>
              <a:t>Data can be parsed from XML (e.g., XML document into XLS or CSV file)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10" y="554181"/>
            <a:ext cx="7345362" cy="905926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2000"/>
              </a:spcBef>
            </a:pPr>
            <a:r>
              <a:rPr lang="en-US" sz="3200" dirty="0" smtClean="0"/>
              <a:t>XML </a:t>
            </a:r>
            <a:r>
              <a:rPr lang="en-US" sz="3200" dirty="0" smtClean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  <a:t>Requires </a:t>
            </a:r>
            <a: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  <a:t>structure and hierarchy while still being extremely flexible</a:t>
            </a:r>
            <a:br>
              <a:rPr lang="en-US" sz="3200" dirty="0">
                <a:solidFill>
                  <a:srgbClr val="000000">
                    <a:lumMod val="75000"/>
                    <a:lumOff val="25000"/>
                  </a:srgbClr>
                </a:solidFill>
                <a:ea typeface="+mn-ea"/>
                <a:cs typeface="+mn-cs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&lt;address&gt;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street_number</a:t>
            </a:r>
            <a:r>
              <a:rPr lang="en-US" dirty="0" smtClean="0"/>
              <a:t>&gt;123&lt;/</a:t>
            </a:r>
            <a:r>
              <a:rPr lang="en-US" dirty="0" err="1" smtClean="0"/>
              <a:t>street_number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street_name</a:t>
            </a:r>
            <a:r>
              <a:rPr lang="en-US" dirty="0" smtClean="0"/>
              <a:t>&gt;Fake&lt;/</a:t>
            </a:r>
            <a:r>
              <a:rPr lang="en-US" dirty="0" err="1" smtClean="0"/>
              <a:t>street_name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street_type</a:t>
            </a:r>
            <a:r>
              <a:rPr lang="en-US" dirty="0" smtClean="0"/>
              <a:t>&gt;Street&lt;/</a:t>
            </a:r>
            <a:r>
              <a:rPr lang="en-US" dirty="0" err="1" smtClean="0"/>
              <a:t>street_type</a:t>
            </a:r>
            <a:r>
              <a:rPr lang="en-US" dirty="0" smtClean="0"/>
              <a:t>&gt;</a:t>
            </a:r>
          </a:p>
          <a:p>
            <a:pPr marL="236538" lvl="1" indent="0">
              <a:buNone/>
            </a:pPr>
            <a:r>
              <a:rPr lang="en-US" dirty="0"/>
              <a:t>	</a:t>
            </a:r>
            <a:r>
              <a:rPr lang="en-US" dirty="0" smtClean="0"/>
              <a:t>&lt;city&gt;Denton&lt;/city&gt;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&lt;state&gt;Texas&lt;/state&gt;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&lt;zip&gt;76201&lt;/zip&gt;</a:t>
            </a:r>
          </a:p>
          <a:p>
            <a:pPr marL="0" indent="0">
              <a:buNone/>
            </a:pPr>
            <a:r>
              <a:rPr lang="en-US" dirty="0" smtClean="0"/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338213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XML is Inherently </a:t>
            </a:r>
            <a:r>
              <a:rPr lang="en-US" sz="2400" dirty="0"/>
              <a:t>semantic and intended for humans AND machines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60143"/>
            <a:ext cx="7630121" cy="410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&lt;address&gt;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street_number</a:t>
            </a:r>
            <a:r>
              <a:rPr lang="en-US" dirty="0"/>
              <a:t>&gt;123&lt;/</a:t>
            </a:r>
            <a:r>
              <a:rPr lang="en-US" dirty="0" err="1"/>
              <a:t>street_number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street_name</a:t>
            </a:r>
            <a:r>
              <a:rPr lang="en-US" dirty="0"/>
              <a:t>&gt;Fake&lt;/</a:t>
            </a:r>
            <a:r>
              <a:rPr lang="en-US" dirty="0" err="1"/>
              <a:t>street_name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</a:t>
            </a:r>
            <a:r>
              <a:rPr lang="en-US" dirty="0" err="1"/>
              <a:t>street_type</a:t>
            </a:r>
            <a:r>
              <a:rPr lang="en-US" dirty="0"/>
              <a:t>&gt;Street&lt;/</a:t>
            </a:r>
            <a:r>
              <a:rPr lang="en-US" dirty="0" err="1"/>
              <a:t>street_type</a:t>
            </a:r>
            <a:r>
              <a:rPr lang="en-US" dirty="0"/>
              <a:t>&gt;</a:t>
            </a:r>
          </a:p>
          <a:p>
            <a:pPr marL="236538" lvl="1" indent="0">
              <a:buNone/>
            </a:pPr>
            <a:r>
              <a:rPr lang="en-US" dirty="0"/>
              <a:t>	&lt;city&gt;Denton&lt;/city&gt;</a:t>
            </a:r>
          </a:p>
          <a:p>
            <a:pPr marL="0" indent="0">
              <a:buNone/>
            </a:pPr>
            <a:r>
              <a:rPr lang="en-US" dirty="0"/>
              <a:t>	&lt;state&gt;Texas&lt;/state&gt;</a:t>
            </a:r>
          </a:p>
          <a:p>
            <a:pPr marL="0" indent="0">
              <a:buNone/>
            </a:pPr>
            <a:r>
              <a:rPr lang="en-US" dirty="0"/>
              <a:t>	&lt;zip&gt;76201&lt;/zip&gt;</a:t>
            </a:r>
          </a:p>
          <a:p>
            <a:pPr marL="0" indent="0">
              <a:buNone/>
            </a:pPr>
            <a:r>
              <a:rPr lang="en-US" dirty="0"/>
              <a:t>&lt;/address&gt;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tags that open must close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 are case sensitive (always use lowercase!)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Tags close in the reverse order they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Documents must have a root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Values must be quoted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Mark it up! Push to </a:t>
            </a:r>
            <a:r>
              <a:rPr lang="en-US" dirty="0" err="1" smtClean="0"/>
              <a:t>Git</a:t>
            </a:r>
            <a:r>
              <a:rPr lang="en-US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www.recipe.com</a:t>
            </a:r>
            <a:r>
              <a:rPr lang="en-US" dirty="0"/>
              <a:t>/pumpkin-cinnamon-muffins/</a:t>
            </a:r>
          </a:p>
        </p:txBody>
      </p:sp>
    </p:spTree>
    <p:extLst>
      <p:ext uri="{BB962C8B-B14F-4D97-AF65-F5344CB8AC3E}">
        <p14:creationId xmlns:p14="http://schemas.microsoft.com/office/powerpoint/2010/main" val="211543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</TotalTime>
  <Words>218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Intro to XML </vt:lpstr>
      <vt:lpstr>Why XML?</vt:lpstr>
      <vt:lpstr>So, why XML?</vt:lpstr>
      <vt:lpstr>XML is: Useful for sharing data between formats </vt:lpstr>
      <vt:lpstr>XML Requires structure and hierarchy while still being extremely flexible </vt:lpstr>
      <vt:lpstr>XML is Inherently semantic and intended for humans AND machines </vt:lpstr>
      <vt:lpstr>XML Rules</vt:lpstr>
      <vt:lpstr>Let’s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XML </dc:title>
  <dc:creator>Christopher Lam</dc:creator>
  <cp:lastModifiedBy>Christopher Lam</cp:lastModifiedBy>
  <cp:revision>4</cp:revision>
  <dcterms:created xsi:type="dcterms:W3CDTF">2015-09-21T20:07:39Z</dcterms:created>
  <dcterms:modified xsi:type="dcterms:W3CDTF">2015-09-21T20:22:44Z</dcterms:modified>
</cp:coreProperties>
</file>