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tutorialspoint.com%2Fsdlc%2Fsdlc_waterfall_model.htm&amp;psig=AOvVaw33uy1DMVwUf5SXteJkuS4k&amp;ust=1616122972985000&amp;source=images&amp;cd=vfe&amp;ved=0CAMQjB1qFwoTCKCj4K_tuO8CFQAAAAAdAAAAABAJ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utorialspoint,%20SDLC%20Waterfall%20Model,%202021%20Mar%2017" TargetMode="External"/><Relationship Id="rId2" Type="http://schemas.openxmlformats.org/officeDocument/2006/relationships/hyperlink" Target="https://www.guru99.com/waterfall-vs-agi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19A48-5157-4B6F-A22D-A71D3A6B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/>
              <a:t>Agile v. Waterfall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F8AE-AF6B-41DE-98C7-90A85A01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400" dirty="0"/>
              <a:t>Ben Theisen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CIS245-T302-T801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2215 1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0CE5427-2CF9-41C0-99A8-F50BD23D2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9" r="29249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295B-391C-4079-A0A4-D5F2BA03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EA27-E49E-4835-8A6E-923E76F5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88C-CC7F-4472-BE57-B1132E105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Agile is a continuous iteration of development and testing in the software development process.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5FD3-9109-444A-A5B0-1D40795F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B9054-978C-416C-B12A-23DB334C6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Waterfall is a linear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equential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c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ycle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49FFB5-54B8-48B3-8C68-024F974F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pic>
        <p:nvPicPr>
          <p:cNvPr id="2050" name="Picture 2" descr="SDLC - Waterfall Model - Tutorialspoint">
            <a:extLst>
              <a:ext uri="{FF2B5EF4-FFF2-40B4-BE49-F238E27FC236}">
                <a16:creationId xmlns:a16="http://schemas.microsoft.com/office/drawing/2014/main" id="{E53520D6-E897-4F10-BC7F-64FEE9DAF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12169"/>
            <a:ext cx="5715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2779E-2100-42A3-BB1B-2737694C4CC6}"/>
              </a:ext>
            </a:extLst>
          </p:cNvPr>
          <p:cNvSpPr txBox="1"/>
          <p:nvPr/>
        </p:nvSpPr>
        <p:spPr>
          <a:xfrm>
            <a:off x="904875" y="6286499"/>
            <a:ext cx="108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Credits:</a:t>
            </a:r>
            <a:r>
              <a:rPr lang="en-US" dirty="0" err="1">
                <a:hlinkClick r:id="rId3"/>
              </a:rPr>
              <a:t>Tutorialspoint</a:t>
            </a:r>
            <a:r>
              <a:rPr lang="en-US" dirty="0">
                <a:hlinkClick r:id="rId3"/>
              </a:rPr>
              <a:t>, SDLC Waterfall Model, 2021 Mar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295B-391C-4079-A0A4-D5F2BA03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EA27-E49E-4835-8A6E-923E76F5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88C-CC7F-4472-BE57-B1132E105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Emphasis on flexibility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Incremental approach.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5FD3-9109-444A-A5B0-1D40795F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B9054-978C-416C-B12A-23DB334C6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Emphasis on structure.</a:t>
            </a:r>
          </a:p>
          <a:p>
            <a:r>
              <a:rPr lang="en-US" dirty="0"/>
              <a:t>Sequential approach.</a:t>
            </a:r>
          </a:p>
        </p:txBody>
      </p:sp>
    </p:spTree>
    <p:extLst>
      <p:ext uri="{BB962C8B-B14F-4D97-AF65-F5344CB8AC3E}">
        <p14:creationId xmlns:p14="http://schemas.microsoft.com/office/powerpoint/2010/main" val="259265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295B-391C-4079-A0A4-D5F2BA03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EA27-E49E-4835-8A6E-923E76F5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88C-CC7F-4472-BE57-B1132E105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Allows changes as the project develops.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5FD3-9109-444A-A5B0-1D40795F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B9054-978C-416C-B12A-23DB334C6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Once project begins there is little to no room to change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295B-391C-4079-A0A4-D5F2BA03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EA27-E49E-4835-8A6E-923E76F5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88C-CC7F-4472-BE57-B1132E105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Great for motivated teams who are invested in project development.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5FD3-9109-444A-A5B0-1D40795F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B9054-978C-416C-B12A-23DB334C6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 to manage.</a:t>
            </a:r>
          </a:p>
          <a:p>
            <a:r>
              <a:rPr lang="en-US" dirty="0"/>
              <a:t>Easy to shift across teams or talent.</a:t>
            </a:r>
          </a:p>
        </p:txBody>
      </p:sp>
    </p:spTree>
    <p:extLst>
      <p:ext uri="{BB962C8B-B14F-4D97-AF65-F5344CB8AC3E}">
        <p14:creationId xmlns:p14="http://schemas.microsoft.com/office/powerpoint/2010/main" val="83445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295B-391C-4079-A0A4-D5F2BA03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5EA27-E49E-4835-8A6E-923E76F5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E88C-CC7F-4472-BE57-B1132E105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Great when client is highly involved throughout process.</a:t>
            </a: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B5FD3-9109-444A-A5B0-1D40795F5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B9054-978C-416C-B12A-23DB334C6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Great for small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1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54A3-4900-4CD7-9F6A-57DB66FE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E671-B810-4E21-8F57-AAED919D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Guru99. Waterfall vs. Agile. Visited on  Mar 17 2021. Link: </a:t>
            </a:r>
            <a:r>
              <a:rPr lang="en-US" dirty="0">
                <a:hlinkClick r:id="rId2"/>
              </a:rPr>
              <a:t>https://www.guru99.com/waterfall-vs-agile.html</a:t>
            </a:r>
            <a:endParaRPr lang="en-US" dirty="0"/>
          </a:p>
          <a:p>
            <a:r>
              <a:rPr lang="en-US" dirty="0" err="1"/>
              <a:t>Tutorialspoint</a:t>
            </a:r>
            <a:r>
              <a:rPr lang="en-US" dirty="0"/>
              <a:t>. Waterfall Diagram. Visited on Mar 17 2021. Link: </a:t>
            </a:r>
            <a:r>
              <a:rPr lang="en-US" dirty="0" err="1">
                <a:hlinkClick r:id="rId3"/>
              </a:rPr>
              <a:t>Tutorialspoint</a:t>
            </a:r>
            <a:r>
              <a:rPr lang="en-US">
                <a:hlinkClick r:id="rId3"/>
              </a:rPr>
              <a:t>, SDLC Waterfall Model, 2021 Mar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9068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Source Sans Pro</vt:lpstr>
      <vt:lpstr>Univers Condensed Light</vt:lpstr>
      <vt:lpstr>Walbaum Display Light</vt:lpstr>
      <vt:lpstr>AngleLinesVTI</vt:lpstr>
      <vt:lpstr>Agile v. Waterfall </vt:lpstr>
      <vt:lpstr>Process</vt:lpstr>
      <vt:lpstr>Waterfall</vt:lpstr>
      <vt:lpstr>Conceptual features</vt:lpstr>
      <vt:lpstr>Flexibility</vt:lpstr>
      <vt:lpstr>advantages</vt:lpstr>
      <vt:lpstr>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v. Waterfall </dc:title>
  <dc:creator>Ben Theisen</dc:creator>
  <cp:lastModifiedBy>Ben Theisen</cp:lastModifiedBy>
  <cp:revision>3</cp:revision>
  <dcterms:created xsi:type="dcterms:W3CDTF">2021-03-18T02:56:45Z</dcterms:created>
  <dcterms:modified xsi:type="dcterms:W3CDTF">2021-03-18T03:17:31Z</dcterms:modified>
</cp:coreProperties>
</file>