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376" r:id="rId7"/>
    <p:sldId id="385" r:id="rId8"/>
    <p:sldId id="493" r:id="rId9"/>
    <p:sldId id="487" r:id="rId10"/>
    <p:sldId id="489" r:id="rId11"/>
    <p:sldId id="490" r:id="rId12"/>
    <p:sldId id="377" r:id="rId13"/>
    <p:sldId id="483" r:id="rId14"/>
    <p:sldId id="491" r:id="rId15"/>
    <p:sldId id="492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57" d="100"/>
          <a:sy n="57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/>
              <a:t>A High-Performance Triple Patterning Layout Decomposer with Balanced Density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842641" y="2501515"/>
            <a:ext cx="8501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/>
              <a:t>Bei Yu, Yen-Hung Liny, Gerard </a:t>
            </a:r>
            <a:r>
              <a:rPr lang="en-US" altLang="zh-TW" dirty="0" err="1"/>
              <a:t>Luk</a:t>
            </a:r>
            <a:r>
              <a:rPr lang="en-US" altLang="zh-TW" dirty="0"/>
              <a:t>-Patz, Duo </a:t>
            </a:r>
            <a:r>
              <a:rPr lang="en-US" altLang="zh-TW" dirty="0" err="1"/>
              <a:t>Dingx</a:t>
            </a:r>
            <a:r>
              <a:rPr lang="en-US" altLang="zh-TW" dirty="0"/>
              <a:t>, Kevin </a:t>
            </a:r>
            <a:r>
              <a:rPr lang="en-US" altLang="zh-TW" dirty="0" err="1"/>
              <a:t>Lucasz</a:t>
            </a:r>
            <a:r>
              <a:rPr lang="en-US" altLang="zh-TW" dirty="0"/>
              <a:t>,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</a:t>
            </a:r>
            <a:r>
              <a:rPr lang="zh-TW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ICCAD’13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2DC6-6AB8-49BC-89BB-6B1C11C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Speedup Techniques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F0C6E4-5B84-4B6C-BE46-D94DAE5E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LG</a:t>
            </a:r>
            <a:r>
              <a:rPr lang="zh-TW" altLang="en-US" dirty="0"/>
              <a:t> </a:t>
            </a:r>
            <a:r>
              <a:rPr lang="en-US" altLang="zh-TW" dirty="0"/>
              <a:t>Cut Stitch Forbiddance</a:t>
            </a:r>
          </a:p>
          <a:p>
            <a:endParaRPr lang="en-US" altLang="zh-TW" dirty="0"/>
          </a:p>
          <a:p>
            <a:r>
              <a:rPr lang="en-US" altLang="zh-TW" dirty="0"/>
              <a:t>Decomposition Graph Vertex Clustering</a:t>
            </a:r>
          </a:p>
          <a:p>
            <a:endParaRPr lang="en-US" altLang="zh-TW" dirty="0"/>
          </a:p>
          <a:p>
            <a:r>
              <a:rPr lang="en-US" altLang="zh-TW" dirty="0"/>
              <a:t>Fast Color Assignment Trial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A8520-C56A-4525-9424-C7D9E68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AF3BA3-E3C6-47EB-80EE-99410B804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7917AA-B130-43CB-B6A5-D58B487B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654783"/>
            <a:ext cx="3312368" cy="39637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FE08CA-742B-45AB-8538-995AEF5C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990600"/>
            <a:ext cx="2589614" cy="14227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64301B-A55B-4F2A-9CAA-12A0CF02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3253938"/>
            <a:ext cx="4695663" cy="31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95D371-7933-4306-ADCD-69FCA9F1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162423"/>
            <a:ext cx="8775701" cy="51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32218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A27CD2-263F-41B1-8BBC-6CBAB956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7" y="1928603"/>
            <a:ext cx="5772956" cy="30007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C556F6-EC0C-451C-957F-EBE82C59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74" y="1613873"/>
            <a:ext cx="5472608" cy="36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Density balancing is integrated into all the key steps of the decomposition flow</a:t>
            </a:r>
            <a:endParaRPr lang="en" altLang="zh-TW" dirty="0"/>
          </a:p>
          <a:p>
            <a:pPr marL="0" indent="0" algn="l">
              <a:buNone/>
            </a:pPr>
            <a:endParaRPr lang="en-US" altLang="zh-TW" dirty="0"/>
          </a:p>
          <a:p>
            <a:r>
              <a:rPr lang="en-US" altLang="zh-TW" dirty="0"/>
              <a:t>Propose a set of speedup techniques, such as layout graph cut vertex stitch forbiddance, decomposition graph vertex clustering, and fast color assignment trial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D2218C-404D-41F4-B9EA-1A337CD4A07C}"/>
              </a:ext>
            </a:extLst>
          </p:cNvPr>
          <p:cNvSpPr txBox="1">
            <a:spLocks/>
          </p:cNvSpPr>
          <p:nvPr/>
        </p:nvSpPr>
        <p:spPr bwMode="auto">
          <a:xfrm>
            <a:off x="863600" y="11430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Definition</a:t>
            </a:r>
          </a:p>
          <a:p>
            <a:pPr lvl="1"/>
            <a:r>
              <a:rPr lang="en-US" altLang="zh-TW" kern="0" dirty="0"/>
              <a:t>Local Density Uniformity(          ): </a:t>
            </a:r>
            <a:endParaRPr lang="en-US" altLang="zh-TW" sz="2400" kern="0" dirty="0">
              <a:solidFill>
                <a:schemeClr val="tx1"/>
              </a:solidFill>
            </a:endParaRPr>
          </a:p>
          <a:p>
            <a:pPr lvl="1"/>
            <a:endParaRPr lang="en-US" altLang="zh-TW" kern="0" dirty="0"/>
          </a:p>
          <a:p>
            <a:r>
              <a:rPr lang="en-US" altLang="zh-TW" kern="0" dirty="0"/>
              <a:t>Problem Formulation</a:t>
            </a:r>
          </a:p>
          <a:p>
            <a:pPr lvl="1"/>
            <a:r>
              <a:rPr lang="en-US" altLang="zh-TW" kern="0" dirty="0"/>
              <a:t>Assign all vertices in the decomposition graph into three colors (masks) to minimize the stitch number and the conflict number, while keeping all density uniformities as small as possible </a:t>
            </a:r>
          </a:p>
          <a:p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97A16F-2594-4D0C-9C8F-046D16A7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0" y="3429000"/>
            <a:ext cx="4523865" cy="3394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336E8-77A8-4754-AF7C-819ECEFA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25" y="1526774"/>
            <a:ext cx="4523865" cy="4930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24A604-AB95-43E4-A60F-FE5775A58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7" t="-9420" r="8386" b="5901"/>
          <a:stretch/>
        </p:blipFill>
        <p:spPr>
          <a:xfrm>
            <a:off x="4557348" y="1521912"/>
            <a:ext cx="604291" cy="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BE9551-E826-48CA-8466-07F58C0E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" y="2132856"/>
            <a:ext cx="5416793" cy="3086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03BB90-D2BB-4A46-B72F-EF000FA8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990600"/>
            <a:ext cx="4176464" cy="5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FB575-7C72-42CD-81E2-4ECDB0D4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Stitch Finding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85F0D-3534-4003-B164-27D3E20E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Jian </a:t>
            </a:r>
            <a:r>
              <a:rPr lang="en-US" altLang="zh-TW" dirty="0" err="1"/>
              <a:t>Kuang</a:t>
            </a:r>
            <a:r>
              <a:rPr lang="en-US" altLang="zh-TW" dirty="0"/>
              <a:t>, Evangeline F.Y. Young, DAC’13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080BE4-7822-4B38-82C2-72A5AFC1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C283D0-ED83-49B5-83FC-FD94D1DBE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102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SDP(Semidefinite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SDP Formulation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20EBD3-D338-428C-BE89-D5562A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990600"/>
            <a:ext cx="4608512" cy="2065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28047-E15E-4114-85A0-E9343C90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660636"/>
            <a:ext cx="5184576" cy="25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Mapping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4C0F8AE-1D1A-40B1-8A77-F0BE3E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96" y="1497084"/>
            <a:ext cx="5472608" cy="440082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537B588-4C0C-4A48-AE71-5226DD56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202"/>
            <a:ext cx="5388591" cy="4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30596</TotalTime>
  <Words>295</Words>
  <Application>Microsoft Office PowerPoint</Application>
  <PresentationFormat>寬螢幕</PresentationFormat>
  <Paragraphs>107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Symbol</vt:lpstr>
      <vt:lpstr>Tahoma</vt:lpstr>
      <vt:lpstr>Wingdings</vt:lpstr>
      <vt:lpstr>Blends</vt:lpstr>
      <vt:lpstr>1_Blends</vt:lpstr>
      <vt:lpstr>A High-Performance Triple Patterning Layout Decomposer with Balanced Density</vt:lpstr>
      <vt:lpstr>Outline</vt:lpstr>
      <vt:lpstr>Outline</vt:lpstr>
      <vt:lpstr>Problem Formulation</vt:lpstr>
      <vt:lpstr>Outline</vt:lpstr>
      <vt:lpstr>Algorithm Flow</vt:lpstr>
      <vt:lpstr>Stitch Finding</vt:lpstr>
      <vt:lpstr>Density Balanced SDP(Semidefinite Programming)</vt:lpstr>
      <vt:lpstr>Density Balanced Mapping</vt:lpstr>
      <vt:lpstr>Speedup Techniques</vt:lpstr>
      <vt:lpstr>Outline</vt:lpstr>
      <vt:lpstr>Experimental Results</vt:lpstr>
      <vt:lpstr>Experimental Results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千毅 楊</cp:lastModifiedBy>
  <cp:revision>1688</cp:revision>
  <cp:lastPrinted>2013-02-20T05:37:24Z</cp:lastPrinted>
  <dcterms:created xsi:type="dcterms:W3CDTF">2010-05-04T15:31:14Z</dcterms:created>
  <dcterms:modified xsi:type="dcterms:W3CDTF">2020-12-08T09:56:31Z</dcterms:modified>
</cp:coreProperties>
</file>