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357" r:id="rId3"/>
    <p:sldId id="358" r:id="rId4"/>
    <p:sldId id="375" r:id="rId5"/>
    <p:sldId id="360" r:id="rId6"/>
    <p:sldId id="376" r:id="rId7"/>
    <p:sldId id="385" r:id="rId8"/>
    <p:sldId id="493" r:id="rId9"/>
    <p:sldId id="487" r:id="rId10"/>
    <p:sldId id="489" r:id="rId11"/>
    <p:sldId id="490" r:id="rId12"/>
    <p:sldId id="377" r:id="rId13"/>
    <p:sldId id="483" r:id="rId14"/>
    <p:sldId id="492" r:id="rId15"/>
    <p:sldId id="379" r:id="rId16"/>
    <p:sldId id="366" r:id="rId17"/>
    <p:sldId id="475" r:id="rId18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97" d="100"/>
          <a:sy n="97" d="100"/>
        </p:scale>
        <p:origin x="1122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/>
              <a:t>A High-Performance Triple Patterning Layout Decomposer with Balanced Density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842641" y="2501515"/>
            <a:ext cx="8501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dirty="0"/>
              <a:t>Bei Yu, Yen-Hung Liny, Gerard </a:t>
            </a:r>
            <a:r>
              <a:rPr lang="en-US" altLang="zh-TW" dirty="0" err="1"/>
              <a:t>Luk</a:t>
            </a:r>
            <a:r>
              <a:rPr lang="en-US" altLang="zh-TW" dirty="0"/>
              <a:t>-Patz, Duo </a:t>
            </a:r>
            <a:r>
              <a:rPr lang="en-US" altLang="zh-TW" dirty="0" err="1"/>
              <a:t>Dingx</a:t>
            </a:r>
            <a:r>
              <a:rPr lang="en-US" altLang="zh-TW" dirty="0"/>
              <a:t>, Kevin </a:t>
            </a:r>
            <a:r>
              <a:rPr lang="en-US" altLang="zh-TW" dirty="0" err="1"/>
              <a:t>Lucasz</a:t>
            </a:r>
            <a:r>
              <a:rPr lang="en-US" altLang="zh-TW" dirty="0"/>
              <a:t>, David Z. Pan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</a:t>
            </a:r>
            <a:r>
              <a:rPr lang="zh-TW" altLang="en-US" sz="2400" b="1" dirty="0">
                <a:solidFill>
                  <a:srgbClr val="000099"/>
                </a:solidFill>
              </a:rPr>
              <a:t> </a:t>
            </a:r>
            <a:r>
              <a:rPr lang="en-US" altLang="zh-TW" sz="2400" b="1" dirty="0">
                <a:solidFill>
                  <a:srgbClr val="000099"/>
                </a:solidFill>
              </a:rPr>
              <a:t>ICCAD’13</a:t>
            </a:r>
            <a:endParaRPr lang="en-US" altLang="zh-Hant" sz="2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12DC6-6AB8-49BC-89BB-6B1C11CD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Speedup Techniques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F0C6E4-5B84-4B6C-BE46-D94DAE5E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LG</a:t>
            </a:r>
            <a:r>
              <a:rPr lang="zh-TW" altLang="en-US" dirty="0"/>
              <a:t> </a:t>
            </a:r>
            <a:r>
              <a:rPr lang="en-US" altLang="zh-TW" dirty="0"/>
              <a:t>Cut Stitch Forbiddance</a:t>
            </a:r>
          </a:p>
          <a:p>
            <a:endParaRPr lang="en-US" altLang="zh-TW" dirty="0"/>
          </a:p>
          <a:p>
            <a:r>
              <a:rPr lang="en-US" altLang="zh-TW" dirty="0"/>
              <a:t>Decomposition Graph Vertex Clustering</a:t>
            </a:r>
          </a:p>
          <a:p>
            <a:endParaRPr lang="en-US" altLang="zh-TW" dirty="0"/>
          </a:p>
          <a:p>
            <a:r>
              <a:rPr lang="en-US" altLang="zh-TW" dirty="0"/>
              <a:t>Fast Color Assignment Trial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A8520-C56A-4525-9424-C7D9E687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AF3BA3-E3C6-47EB-80EE-99410B804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7917AA-B130-43CB-B6A5-D58B487B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2654783"/>
            <a:ext cx="3312368" cy="39637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FE08CA-742B-45AB-8538-995AEF5C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990600"/>
            <a:ext cx="2589614" cy="14227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64301B-A55B-4F2A-9CAA-12A0CF02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3253938"/>
            <a:ext cx="4695663" cy="31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5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95D371-7933-4306-ADCD-69FCA9F1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1162423"/>
            <a:ext cx="8775701" cy="51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E914E2-4FEC-47A9-8DE8-84542564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A27CD2-263F-41B1-8BBC-6CBAB956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7" y="1928603"/>
            <a:ext cx="5772956" cy="30007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C556F6-EC0C-451C-957F-EBE82C59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374" y="1613873"/>
            <a:ext cx="5472608" cy="36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Density balancing is integrated into all the key steps of the decomposition flow</a:t>
            </a:r>
            <a:endParaRPr lang="en" altLang="zh-TW" dirty="0"/>
          </a:p>
          <a:p>
            <a:pPr marL="0" indent="0" algn="l">
              <a:buNone/>
            </a:pPr>
            <a:endParaRPr lang="en-US" altLang="zh-TW" dirty="0"/>
          </a:p>
          <a:p>
            <a:r>
              <a:rPr lang="en-US" altLang="zh-TW" dirty="0"/>
              <a:t>Propose a set of speedup techniques, such as layout graph cut vertex stitch forbiddance, decomposition graph vertex clustering, and fast color assignment trial</a:t>
            </a:r>
            <a:endParaRPr lang="en" altLang="zh-TW" dirty="0"/>
          </a:p>
          <a:p>
            <a:pPr marL="0" indent="0">
              <a:buNone/>
            </a:pP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BD2218C-404D-41F4-B9EA-1A337CD4A07C}"/>
              </a:ext>
            </a:extLst>
          </p:cNvPr>
          <p:cNvSpPr txBox="1">
            <a:spLocks/>
          </p:cNvSpPr>
          <p:nvPr/>
        </p:nvSpPr>
        <p:spPr bwMode="auto">
          <a:xfrm>
            <a:off x="863600" y="11430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Definition</a:t>
            </a:r>
          </a:p>
          <a:p>
            <a:pPr lvl="1"/>
            <a:r>
              <a:rPr lang="en-US" altLang="zh-TW" kern="0" dirty="0"/>
              <a:t>Local Density Uniformity(          ): </a:t>
            </a:r>
            <a:endParaRPr lang="en-US" altLang="zh-TW" sz="2400" kern="0" dirty="0">
              <a:solidFill>
                <a:schemeClr val="tx1"/>
              </a:solidFill>
            </a:endParaRPr>
          </a:p>
          <a:p>
            <a:pPr lvl="1"/>
            <a:endParaRPr lang="en-US" altLang="zh-TW" kern="0" dirty="0"/>
          </a:p>
          <a:p>
            <a:r>
              <a:rPr lang="en-US" altLang="zh-TW" kern="0" dirty="0"/>
              <a:t>Problem Formulation</a:t>
            </a:r>
          </a:p>
          <a:p>
            <a:pPr lvl="1"/>
            <a:r>
              <a:rPr lang="en-US" altLang="zh-TW" kern="0" dirty="0"/>
              <a:t>Assign all vertices in the decomposition graph into three colors (masks) to minimize the stitch number and the conflict number, while keeping all density uniformities as small as possible </a:t>
            </a:r>
          </a:p>
          <a:p>
            <a:endParaRPr lang="en-US" altLang="zh-TW" kern="0" dirty="0"/>
          </a:p>
          <a:p>
            <a:pPr marL="457200" lvl="1" indent="0">
              <a:buFont typeface="Symbol" pitchFamily="18" charset="2"/>
              <a:buNone/>
            </a:pPr>
            <a:endParaRPr lang="en-US" altLang="zh-TW" kern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97A16F-2594-4D0C-9C8F-046D16A7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40" y="3429000"/>
            <a:ext cx="4523865" cy="3394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E336E8-77A8-4754-AF7C-819ECEFA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25" y="1526774"/>
            <a:ext cx="4523865" cy="4930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24A604-AB95-43E4-A60F-FE5775A58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7" t="-9420" r="8386" b="5901"/>
          <a:stretch/>
        </p:blipFill>
        <p:spPr>
          <a:xfrm>
            <a:off x="4557348" y="1521912"/>
            <a:ext cx="604291" cy="4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BE9551-E826-48CA-8466-07F58C0E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0" y="2132856"/>
            <a:ext cx="5416793" cy="30864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003BB90-D2BB-4A46-B72F-EF000FA8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990600"/>
            <a:ext cx="4176464" cy="5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C74AA-CDCB-40BB-AA21-2A522D3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Stitch Finding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95155-8693-4D25-80FB-E7D290AE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BA5290-EE49-4644-B518-5E06C197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DA816E-B8FA-455A-B376-C757D8A26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C15408-CF73-4D78-8473-2C21AB8A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87856"/>
            <a:ext cx="5095804" cy="54205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7EB763-185F-44C4-AF21-2D896748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742" y="2204864"/>
            <a:ext cx="5817230" cy="21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7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Balanced SDP(Semidefinite Programming)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SDP Formulation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20EBD3-D338-428C-BE89-D5562AB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990600"/>
            <a:ext cx="4608512" cy="2065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728047-E15E-4114-85A0-E9343C90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3660636"/>
            <a:ext cx="5184576" cy="25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D04CB-154D-4396-9606-4AC9C66C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Density Balanced Mapping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E4C0F8AE-1D1A-40B1-8A77-F0BE3E05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96" y="1497084"/>
            <a:ext cx="5472608" cy="4400822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CA3260-1C5B-420B-B103-93780B5C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30EAD0-AF70-4904-9931-AB2481ED7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537B588-4C0C-4A48-AE71-5226DD56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202"/>
            <a:ext cx="5388591" cy="48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787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30580</TotalTime>
  <Words>278</Words>
  <Application>Microsoft Office PowerPoint</Application>
  <PresentationFormat>寬螢幕</PresentationFormat>
  <Paragraphs>103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Symbol</vt:lpstr>
      <vt:lpstr>Tahoma</vt:lpstr>
      <vt:lpstr>Wingdings</vt:lpstr>
      <vt:lpstr>Blends</vt:lpstr>
      <vt:lpstr>1_Blends</vt:lpstr>
      <vt:lpstr>A High-Performance Triple Patterning Layout Decomposer with Balanced Density</vt:lpstr>
      <vt:lpstr>Outline</vt:lpstr>
      <vt:lpstr>Outline</vt:lpstr>
      <vt:lpstr>Problem Formulation</vt:lpstr>
      <vt:lpstr>Outline</vt:lpstr>
      <vt:lpstr>Algorithm Flow</vt:lpstr>
      <vt:lpstr>Stitch Finding</vt:lpstr>
      <vt:lpstr>Density Balanced SDP(Semidefinite Programming)</vt:lpstr>
      <vt:lpstr>Density Balanced Mapping</vt:lpstr>
      <vt:lpstr>Speedup Techniques</vt:lpstr>
      <vt:lpstr>Outline</vt:lpstr>
      <vt:lpstr>Experimental Results</vt:lpstr>
      <vt:lpstr>Experimental Results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User</cp:lastModifiedBy>
  <cp:revision>1687</cp:revision>
  <cp:lastPrinted>2013-02-20T05:37:24Z</cp:lastPrinted>
  <dcterms:created xsi:type="dcterms:W3CDTF">2010-05-04T15:31:14Z</dcterms:created>
  <dcterms:modified xsi:type="dcterms:W3CDTF">2020-12-09T14:56:44Z</dcterms:modified>
</cp:coreProperties>
</file>