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ustomXml" Target="../customXml/item2.xml"/><Relationship Id="rId2" Type="http://schemas.openxmlformats.org/officeDocument/2006/relationships/theme" Target="theme/theme1.xml"/><Relationship Id="rId6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9" Type="http://schemas.openxmlformats.org/officeDocument/2006/relationships/viewProps" Target="view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649605" y="996315"/>
          <a:ext cx="10892790" cy="488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945"/>
                <a:gridCol w="1289685"/>
                <a:gridCol w="2202180"/>
                <a:gridCol w="681990"/>
                <a:gridCol w="716915"/>
                <a:gridCol w="960120"/>
                <a:gridCol w="4211955"/>
              </a:tblGrid>
              <a:tr h="638175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SUMMARIZED STATUS OF ALL PROJECTS</a:t>
                      </a:r>
                      <a:endParaRPr lang="en-US" sz="18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(PROJECT MANAGEMENT, IMPLEMENTATION &amp; SUPPORT)</a:t>
                      </a:r>
                      <a:endParaRPr lang="en-US" sz="18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91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S/N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Est. End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201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Waveline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Email Migration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Process Automation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Next Steps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Mobile Lending App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July, 2022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latin typeface="Century Gothic" panose="020B0502020202020204" charset="-122"/>
                        </a:rPr>
                        <a:t>95%</a:t>
                      </a:r>
                      <a:endParaRPr lang="en-US" sz="1500" b="1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Email Migration Completed.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Process Automation completed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User Acceptance Testing Completed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4. JCD to be shared with Client for signoff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EatonGate Capital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Mobile Lending App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July, 2022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Dec.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10%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put Project on hold to enable them do internal restructuring and recoup their funds from defaulting Customers. 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Completed Tasks: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Project Research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UI/UX Designs and Review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Frontend Development and Review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" y="179705"/>
            <a:ext cx="832485" cy="81661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9379903" y="267335"/>
          <a:ext cx="216217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65"/>
                <a:gridCol w="1375410"/>
              </a:tblGrid>
              <a:tr h="24130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Legend</a:t>
                      </a:r>
                      <a:endParaRPr lang="en-US" sz="14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0%-39%</a:t>
                      </a:r>
                      <a:endParaRPr lang="en-US" sz="12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ED7D31"/>
                          </a:solidFill>
                          <a:latin typeface="Century Gothic" panose="020B0502020202020204" charset="-122"/>
                        </a:rPr>
                        <a:t>40%-69%</a:t>
                      </a:r>
                      <a:endParaRPr lang="en-US" sz="1200" b="1">
                        <a:solidFill>
                          <a:srgbClr val="ED7D31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70%-100%</a:t>
                      </a:r>
                      <a:endParaRPr lang="en-US" sz="12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Content Placeholder 6"/>
          <p:cNvGraphicFramePr/>
          <p:nvPr>
            <p:ph idx="1"/>
          </p:nvPr>
        </p:nvGraphicFramePr>
        <p:xfrm>
          <a:off x="704215" y="902335"/>
          <a:ext cx="10799445" cy="454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/>
                <a:gridCol w="1310005"/>
                <a:gridCol w="3502025"/>
                <a:gridCol w="665480"/>
                <a:gridCol w="700405"/>
                <a:gridCol w="959485"/>
                <a:gridCol w="3082925"/>
              </a:tblGrid>
              <a:tr h="424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S/N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Est. End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113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KAM Holding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Job Planning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Fleet Management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Assets Management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4. Facility Management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5. Office Space Management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6. Protocol and Corporate Services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7. Digitalization of Clinical operations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8. Marketing Application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Aug. 2022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Jul.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90%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Seven (7) Modules have been completed and deployed. Currently working on the Marketing Application which is proposed to be completed by June 2023.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Digital Jewels Limited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PMO Automation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:1. Proposal Phase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Commencement Phase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Execution Phase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4. Completion Phase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Dec. 2022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chemeClr val="accent2"/>
                          </a:solidFill>
                          <a:latin typeface="Century Gothic" panose="020B0502020202020204" charset="-122"/>
                        </a:rPr>
                        <a:t>60%</a:t>
                      </a:r>
                      <a:endParaRPr lang="en-US" sz="1500" b="1">
                        <a:solidFill>
                          <a:schemeClr val="accent2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Phase 1 and 2 of the PMO Project have been completed and approved by Client. 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Currently working on Phase 3 with the Client.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5" y="83185"/>
            <a:ext cx="847090" cy="789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233805"/>
          <a:ext cx="10694035" cy="448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05"/>
                <a:gridCol w="1388745"/>
                <a:gridCol w="2131695"/>
                <a:gridCol w="725805"/>
                <a:gridCol w="715645"/>
                <a:gridCol w="944245"/>
                <a:gridCol w="4443095"/>
              </a:tblGrid>
              <a:tr h="758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S/N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Est. End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344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5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Muyideen Ola Nigeria Ltd 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Automation of Business Processes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35%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POC deployed to Client's Environment.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Core Development of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 Full System has commenced and is proposed to be completed before end of July, 2023.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6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Office of the Administrator (PAP)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Presidential Amnesty Program (PAP) Audit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15%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All documentations complete and executed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Vendor awaiting mobilization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Govt to disburse project initial funds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7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EDC Facility Management Limited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Student/Admin Portal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chemeClr val="accent2"/>
                          </a:solidFill>
                          <a:latin typeface="Century Gothic" panose="020B0502020202020204" charset="-122"/>
                        </a:rPr>
                        <a:t>45%</a:t>
                      </a:r>
                      <a:endParaRPr lang="en-US" sz="1500" b="1">
                        <a:solidFill>
                          <a:schemeClr val="accent2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Project reviewed weekly with Vendor.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302895"/>
            <a:ext cx="982980" cy="912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822960" y="840105"/>
          <a:ext cx="10486390" cy="551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10"/>
                <a:gridCol w="1205230"/>
                <a:gridCol w="1742440"/>
                <a:gridCol w="764540"/>
                <a:gridCol w="805180"/>
                <a:gridCol w="1158240"/>
                <a:gridCol w="4451350"/>
              </a:tblGrid>
              <a:tr h="500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S/N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Est. End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322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8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Lagos Angel Network (LAN)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Development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April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95%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Website upgrade and revampe completed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Maintenance Services ongoing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JCD to be reviewed and share with Client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2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9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Rising Tide Africa (RTA)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Revamp, Upgrade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May,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90%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Website upgrade and revampe ongoing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Website optimization completed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Maintenance Services ongoing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10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Angelika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Upgrade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May,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85%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to share product catalogue for upload to completed website upgrade.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Maintenance Services ongoing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11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Sabi Hub Limited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Upgrade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May,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85%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Website has been restored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Maintenance Services ongoing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0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GAIA Africa &amp; Gaby Lagos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Websites Upgrade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15%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Audit currently ongoing and when completed, we will commence the upgrade and update the plugins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3815"/>
            <a:ext cx="857885" cy="782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732790" y="1720850"/>
          <a:ext cx="10621010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75"/>
                <a:gridCol w="876935"/>
                <a:gridCol w="2760980"/>
                <a:gridCol w="711200"/>
                <a:gridCol w="1092835"/>
                <a:gridCol w="931545"/>
                <a:gridCol w="3812540"/>
              </a:tblGrid>
              <a:tr h="727710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PROJECTS COMPLETED/CLOSED BETWEEN MARCH &amp; JUNE 2023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10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S/N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Est. End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458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Ekiti State Govt.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Land Use Charge (LUC)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Deliverables: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Properties Enumeration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Automated Bill Generation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Bill Delivery to Residence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4. Collection of Payments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Oct. 2020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Terminated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N/A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Notice of Contract termination was issued by the Ekiti State Govt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Contracts of Temporal Staff terminated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Permanent Staff moved to Lagos Office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5310"/>
            <a:ext cx="982980" cy="878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D7F6560B27F4DAC314E2109337D93" ma:contentTypeVersion="8" ma:contentTypeDescription="Create a new document." ma:contentTypeScope="" ma:versionID="b543d9d1576acaf7b71b52fd5dbf6977">
  <xsd:schema xmlns:xsd="http://www.w3.org/2001/XMLSchema" xmlns:xs="http://www.w3.org/2001/XMLSchema" xmlns:p="http://schemas.microsoft.com/office/2006/metadata/properties" xmlns:ns2="94c20f57-48bc-4ece-ab95-ba41d7f12ffd" targetNamespace="http://schemas.microsoft.com/office/2006/metadata/properties" ma:root="true" ma:fieldsID="09af8cdcdcdb4c00c924a3ad4e9916c8" ns2:_="">
    <xsd:import namespace="94c20f57-48bc-4ece-ab95-ba41d7f12f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20f57-48bc-4ece-ab95-ba41d7f12f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21899D-DC4C-40BC-B3DC-4013E9591A08}"/>
</file>

<file path=customXml/itemProps2.xml><?xml version="1.0" encoding="utf-8"?>
<ds:datastoreItem xmlns:ds="http://schemas.openxmlformats.org/officeDocument/2006/customXml" ds:itemID="{0D48F683-48C7-4D7C-B00F-BD71B66B2728}"/>
</file>

<file path=customXml/itemProps3.xml><?xml version="1.0" encoding="utf-8"?>
<ds:datastoreItem xmlns:ds="http://schemas.openxmlformats.org/officeDocument/2006/customXml" ds:itemID="{96DEEA24-19E2-4E20-B202-064F5C15952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4204</Words>
  <Application>WPS Presentation</Application>
  <PresentationFormat>Widescreen</PresentationFormat>
  <Paragraphs>347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Century Gothic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4</cp:revision>
  <dcterms:created xsi:type="dcterms:W3CDTF">2023-06-05T09:33:00Z</dcterms:created>
  <dcterms:modified xsi:type="dcterms:W3CDTF">2023-06-05T12:23:43Z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9BCA2A105C824364BFE9A8CE6D4BFB62</vt:lpwstr>
  </property>
  <property fmtid="{D5CDD505-2E9C-101B-9397-08002B2CF9AE}" pid="3" name="KSOProductBuildVer">
    <vt:lpwstr>1033-11.2.0.11537</vt:lpwstr>
  </property>
  <property fmtid="{D5CDD505-2E9C-101B-9397-08002B2CF9AE}" pid="4" name="ContentTypeId">
    <vt:lpwstr>0x01010065DD7F6560B27F4DAC314E2109337D93</vt:lpwstr>
  </property>
  <property fmtid="{D5CDD505-2E9C-101B-9397-08002B2CF9AE}" pid="5" name="Order">
    <vt:r8>109300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</Properties>
</file>