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008062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12" y="-191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CA" sz="4400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CA" sz="32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CA" sz="28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CA" sz="24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CA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CA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CA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CA" sz="2000">
                <a:latin typeface="Arial"/>
              </a:rPr>
              <a:t>Septième niveau de plan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CA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fr-CA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A11F8900-DB9D-4AE3-88CD-EC5546D02327}" type="slidenum">
              <a:rPr lang="fr-CA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5634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fr-CA" sz="3200" dirty="0" err="1" smtClean="0">
                <a:latin typeface="Arial"/>
              </a:rPr>
              <a:t>Presenting</a:t>
            </a:r>
            <a:r>
              <a:rPr lang="fr-CA" sz="3200" dirty="0" smtClean="0">
                <a:latin typeface="Arial"/>
              </a:rPr>
              <a:t> the best cats in the </a:t>
            </a:r>
            <a:r>
              <a:rPr lang="fr-CA" sz="3200" dirty="0" err="1" smtClean="0">
                <a:latin typeface="Arial"/>
              </a:rPr>
              <a:t>history</a:t>
            </a:r>
            <a:r>
              <a:rPr lang="fr-CA" sz="3200" dirty="0" smtClean="0">
                <a:latin typeface="Arial"/>
              </a:rPr>
              <a:t> of cats</a:t>
            </a:r>
            <a:endParaRPr dirty="0"/>
          </a:p>
        </p:txBody>
      </p:sp>
      <p:pic>
        <p:nvPicPr>
          <p:cNvPr id="5" name="Picture 4" descr="04091100-resized slack12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714" y="0"/>
            <a:ext cx="1590606" cy="1590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/>
              <a:t>Édouard</a:t>
            </a:r>
            <a:endParaRPr lang="en-US" sz="3200" b="1" dirty="0"/>
          </a:p>
        </p:txBody>
      </p:sp>
      <p:pic>
        <p:nvPicPr>
          <p:cNvPr id="4" name="Picture 3" descr="04091100-resize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3" y="1110518"/>
            <a:ext cx="8411482" cy="645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Vodka </a:t>
            </a:r>
            <a:r>
              <a:rPr lang="en-US" sz="3200" b="1" dirty="0" err="1" smtClean="0"/>
              <a:t>Framboise</a:t>
            </a:r>
            <a:endParaRPr lang="en-US" sz="3200" b="1" dirty="0"/>
          </a:p>
        </p:txBody>
      </p:sp>
      <p:pic>
        <p:nvPicPr>
          <p:cNvPr id="4" name="Picture 3" descr="IMG_482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035" y="0"/>
            <a:ext cx="4692590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9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Random </a:t>
            </a:r>
            <a:r>
              <a:rPr lang="en-US" sz="3200" dirty="0"/>
              <a:t>k</a:t>
            </a:r>
            <a:r>
              <a:rPr lang="en-US" sz="3200" dirty="0" smtClean="0"/>
              <a:t>itten</a:t>
            </a:r>
            <a:endParaRPr lang="en-US" sz="3200" dirty="0"/>
          </a:p>
        </p:txBody>
      </p:sp>
      <p:pic>
        <p:nvPicPr>
          <p:cNvPr id="4" name="Picture 3" descr="c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9323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0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</Words>
  <Application>Microsoft Macintosh PowerPoint</Application>
  <PresentationFormat>Custom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Édouard</vt:lpstr>
      <vt:lpstr>Vodka Framboise</vt:lpstr>
      <vt:lpstr>Random kitten</vt:lpstr>
    </vt:vector>
  </TitlesOfParts>
  <Manager>Ze ultimate manager</Manager>
  <Company>Ze company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 title</dc:title>
  <dc:subject>Ze subject</dc:subject>
  <dc:creator>Ze author</dc:creator>
  <cp:keywords>Ze keyword1; Ze keyword2, Ze keyword 3</cp:keywords>
  <dc:description>Ze very useful comments_x000d_Line2</dc:description>
  <cp:lastModifiedBy>Francis Baril</cp:lastModifiedBy>
  <cp:revision>12</cp:revision>
  <dcterms:modified xsi:type="dcterms:W3CDTF">2016-02-25T14:30:35Z</dcterms:modified>
  <cp:category>Ze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zeCustomProperty">
    <vt:lpwstr>zeCustomValue</vt:lpwstr>
  </property>
  <property fmtid="{D5CDD505-2E9C-101B-9397-08002B2CF9AE}" pid="3" name="zeCustomProperty2">
    <vt:lpwstr>zeCustomValue2</vt:lpwstr>
  </property>
</Properties>
</file>