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21"/>
  </p:notesMasterIdLst>
  <p:handoutMasterIdLst>
    <p:handoutMasterId r:id="rId22"/>
  </p:handoutMasterIdLst>
  <p:sldIdLst>
    <p:sldId id="261" r:id="rId5"/>
    <p:sldId id="291" r:id="rId6"/>
    <p:sldId id="257" r:id="rId7"/>
    <p:sldId id="272" r:id="rId8"/>
    <p:sldId id="274" r:id="rId9"/>
    <p:sldId id="290" r:id="rId10"/>
    <p:sldId id="284" r:id="rId11"/>
    <p:sldId id="275" r:id="rId12"/>
    <p:sldId id="276" r:id="rId13"/>
    <p:sldId id="289" r:id="rId14"/>
    <p:sldId id="286" r:id="rId15"/>
    <p:sldId id="282" r:id="rId16"/>
    <p:sldId id="279" r:id="rId17"/>
    <p:sldId id="287" r:id="rId18"/>
    <p:sldId id="288" r:id="rId19"/>
    <p:sldId id="28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055A24E-A026-4B24-8F7E-801E7097E076}" v="1520" dt="2021-11-30T06:12:07.671"/>
    <p1510:client id="{69C62AA7-04B6-4845-88DC-44D097139F73}" v="1245" dt="2021-11-30T06:15:25.051"/>
    <p1510:client id="{A2EA58D0-DE26-4D4F-A694-F4E3A8B2EE59}" v="84" dt="2021-11-30T17:57:59.680"/>
    <p1510:client id="{EC2BF3D6-7352-4C0F-98DE-203863979ADB}" v="44" dt="2021-11-30T17:28:39.698"/>
  </p1510:revLst>
</p1510:revInfo>
</file>

<file path=ppt/tableStyles.xml><?xml version="1.0" encoding="utf-8"?>
<a:tblStyleLst xmlns:a="http://schemas.openxmlformats.org/drawingml/2006/main" def="{BC89EF96-8CEA-46FF-86C4-4CE0E7609802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pos="3840"/>
        <p:guide orient="horz" pos="2160"/>
      </p:guideLst>
    </p:cSldViewPr>
  </p:slide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handoutMaster" Target="handoutMasters/handoutMaster1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xis Juteau" userId="S::juta1101@usherbrooke.ca::a242a403-0122-49a1-8468-b8bbc2382be3" providerId="AD" clId="Web-{A2EA58D0-DE26-4D4F-A694-F4E3A8B2EE59}"/>
    <pc:docChg chg="modSld sldOrd">
      <pc:chgData name="Alexis Juteau" userId="S::juta1101@usherbrooke.ca::a242a403-0122-49a1-8468-b8bbc2382be3" providerId="AD" clId="Web-{A2EA58D0-DE26-4D4F-A694-F4E3A8B2EE59}" dt="2021-11-30T17:57:59.680" v="53"/>
      <pc:docMkLst>
        <pc:docMk/>
      </pc:docMkLst>
      <pc:sldChg chg="addSp">
        <pc:chgData name="Alexis Juteau" userId="S::juta1101@usherbrooke.ca::a242a403-0122-49a1-8468-b8bbc2382be3" providerId="AD" clId="Web-{A2EA58D0-DE26-4D4F-A694-F4E3A8B2EE59}" dt="2021-11-30T16:17:36.076" v="5"/>
        <pc:sldMkLst>
          <pc:docMk/>
          <pc:sldMk cId="3984617762" sldId="257"/>
        </pc:sldMkLst>
        <pc:spChg chg="add">
          <ac:chgData name="Alexis Juteau" userId="S::juta1101@usherbrooke.ca::a242a403-0122-49a1-8468-b8bbc2382be3" providerId="AD" clId="Web-{A2EA58D0-DE26-4D4F-A694-F4E3A8B2EE59}" dt="2021-11-30T16:17:36.076" v="5"/>
          <ac:spMkLst>
            <pc:docMk/>
            <pc:sldMk cId="3984617762" sldId="257"/>
            <ac:spMk id="3" creationId="{975068EA-2682-4740-972F-C190A7EA491A}"/>
          </ac:spMkLst>
        </pc:spChg>
      </pc:sldChg>
      <pc:sldChg chg="addSp modSp">
        <pc:chgData name="Alexis Juteau" userId="S::juta1101@usherbrooke.ca::a242a403-0122-49a1-8468-b8bbc2382be3" providerId="AD" clId="Web-{A2EA58D0-DE26-4D4F-A694-F4E3A8B2EE59}" dt="2021-11-30T16:44:56.409" v="47" actId="1076"/>
        <pc:sldMkLst>
          <pc:docMk/>
          <pc:sldMk cId="4145202290" sldId="272"/>
        </pc:sldMkLst>
        <pc:spChg chg="mod">
          <ac:chgData name="Alexis Juteau" userId="S::juta1101@usherbrooke.ca::a242a403-0122-49a1-8468-b8bbc2382be3" providerId="AD" clId="Web-{A2EA58D0-DE26-4D4F-A694-F4E3A8B2EE59}" dt="2021-11-30T16:44:56.409" v="47" actId="1076"/>
          <ac:spMkLst>
            <pc:docMk/>
            <pc:sldMk cId="4145202290" sldId="272"/>
            <ac:spMk id="5" creationId="{25E58B5B-EE30-4EF2-ABD7-4A07CF398CD0}"/>
          </ac:spMkLst>
        </pc:spChg>
        <pc:spChg chg="add mod">
          <ac:chgData name="Alexis Juteau" userId="S::juta1101@usherbrooke.ca::a242a403-0122-49a1-8468-b8bbc2382be3" providerId="AD" clId="Web-{A2EA58D0-DE26-4D4F-A694-F4E3A8B2EE59}" dt="2021-11-30T16:17:40.810" v="8" actId="20577"/>
          <ac:spMkLst>
            <pc:docMk/>
            <pc:sldMk cId="4145202290" sldId="272"/>
            <ac:spMk id="7" creationId="{24755034-E8C9-4818-8801-F437F50ED113}"/>
          </ac:spMkLst>
        </pc:spChg>
      </pc:sldChg>
      <pc:sldChg chg="addSp">
        <pc:chgData name="Alexis Juteau" userId="S::juta1101@usherbrooke.ca::a242a403-0122-49a1-8468-b8bbc2382be3" providerId="AD" clId="Web-{A2EA58D0-DE26-4D4F-A694-F4E3A8B2EE59}" dt="2021-11-30T16:17:47.967" v="9"/>
        <pc:sldMkLst>
          <pc:docMk/>
          <pc:sldMk cId="2939307728" sldId="274"/>
        </pc:sldMkLst>
        <pc:spChg chg="add">
          <ac:chgData name="Alexis Juteau" userId="S::juta1101@usherbrooke.ca::a242a403-0122-49a1-8468-b8bbc2382be3" providerId="AD" clId="Web-{A2EA58D0-DE26-4D4F-A694-F4E3A8B2EE59}" dt="2021-11-30T16:17:47.967" v="9"/>
          <ac:spMkLst>
            <pc:docMk/>
            <pc:sldMk cId="2939307728" sldId="274"/>
            <ac:spMk id="3" creationId="{A94062FF-D001-4779-81CC-9E55D1D828E0}"/>
          </ac:spMkLst>
        </pc:spChg>
      </pc:sldChg>
      <pc:sldChg chg="addSp modSp">
        <pc:chgData name="Alexis Juteau" userId="S::juta1101@usherbrooke.ca::a242a403-0122-49a1-8468-b8bbc2382be3" providerId="AD" clId="Web-{A2EA58D0-DE26-4D4F-A694-F4E3A8B2EE59}" dt="2021-11-30T16:18:53.686" v="15" actId="20577"/>
        <pc:sldMkLst>
          <pc:docMk/>
          <pc:sldMk cId="2182167355" sldId="275"/>
        </pc:sldMkLst>
        <pc:spChg chg="add mod">
          <ac:chgData name="Alexis Juteau" userId="S::juta1101@usherbrooke.ca::a242a403-0122-49a1-8468-b8bbc2382be3" providerId="AD" clId="Web-{A2EA58D0-DE26-4D4F-A694-F4E3A8B2EE59}" dt="2021-11-30T16:18:53.686" v="15" actId="20577"/>
          <ac:spMkLst>
            <pc:docMk/>
            <pc:sldMk cId="2182167355" sldId="275"/>
            <ac:spMk id="3" creationId="{367E4092-459E-499F-817B-ECE0F5369CCE}"/>
          </ac:spMkLst>
        </pc:spChg>
      </pc:sldChg>
      <pc:sldChg chg="addSp">
        <pc:chgData name="Alexis Juteau" userId="S::juta1101@usherbrooke.ca::a242a403-0122-49a1-8468-b8bbc2382be3" providerId="AD" clId="Web-{A2EA58D0-DE26-4D4F-A694-F4E3A8B2EE59}" dt="2021-11-30T16:19:28.296" v="17"/>
        <pc:sldMkLst>
          <pc:docMk/>
          <pc:sldMk cId="2342488035" sldId="276"/>
        </pc:sldMkLst>
        <pc:spChg chg="add">
          <ac:chgData name="Alexis Juteau" userId="S::juta1101@usherbrooke.ca::a242a403-0122-49a1-8468-b8bbc2382be3" providerId="AD" clId="Web-{A2EA58D0-DE26-4D4F-A694-F4E3A8B2EE59}" dt="2021-11-30T16:19:28.296" v="17"/>
          <ac:spMkLst>
            <pc:docMk/>
            <pc:sldMk cId="2342488035" sldId="276"/>
            <ac:spMk id="3" creationId="{6AB0E01E-590F-492A-AF6B-AEEC11FEA45C}"/>
          </ac:spMkLst>
        </pc:spChg>
      </pc:sldChg>
      <pc:sldChg chg="addSp">
        <pc:chgData name="Alexis Juteau" userId="S::juta1101@usherbrooke.ca::a242a403-0122-49a1-8468-b8bbc2382be3" providerId="AD" clId="Web-{A2EA58D0-DE26-4D4F-A694-F4E3A8B2EE59}" dt="2021-11-30T16:19:40.812" v="25"/>
        <pc:sldMkLst>
          <pc:docMk/>
          <pc:sldMk cId="2957189218" sldId="279"/>
        </pc:sldMkLst>
        <pc:spChg chg="add">
          <ac:chgData name="Alexis Juteau" userId="S::juta1101@usherbrooke.ca::a242a403-0122-49a1-8468-b8bbc2382be3" providerId="AD" clId="Web-{A2EA58D0-DE26-4D4F-A694-F4E3A8B2EE59}" dt="2021-11-30T16:19:40.812" v="25"/>
          <ac:spMkLst>
            <pc:docMk/>
            <pc:sldMk cId="2957189218" sldId="279"/>
            <ac:spMk id="3" creationId="{BC8CF1B5-6DEB-4215-9533-F5F48FF1AB3D}"/>
          </ac:spMkLst>
        </pc:spChg>
      </pc:sldChg>
      <pc:sldChg chg="addSp modSp">
        <pc:chgData name="Alexis Juteau" userId="S::juta1101@usherbrooke.ca::a242a403-0122-49a1-8468-b8bbc2382be3" providerId="AD" clId="Web-{A2EA58D0-DE26-4D4F-A694-F4E3A8B2EE59}" dt="2021-11-30T16:19:38.781" v="24" actId="20577"/>
        <pc:sldMkLst>
          <pc:docMk/>
          <pc:sldMk cId="4145503291" sldId="282"/>
        </pc:sldMkLst>
        <pc:spChg chg="add mod">
          <ac:chgData name="Alexis Juteau" userId="S::juta1101@usherbrooke.ca::a242a403-0122-49a1-8468-b8bbc2382be3" providerId="AD" clId="Web-{A2EA58D0-DE26-4D4F-A694-F4E3A8B2EE59}" dt="2021-11-30T16:19:38.781" v="24" actId="20577"/>
          <ac:spMkLst>
            <pc:docMk/>
            <pc:sldMk cId="4145503291" sldId="282"/>
            <ac:spMk id="3" creationId="{697B68B8-C55F-42D6-9C3E-08DCD3FF9F7E}"/>
          </ac:spMkLst>
        </pc:spChg>
      </pc:sldChg>
      <pc:sldChg chg="addSp modSp">
        <pc:chgData name="Alexis Juteau" userId="S::juta1101@usherbrooke.ca::a242a403-0122-49a1-8468-b8bbc2382be3" providerId="AD" clId="Web-{A2EA58D0-DE26-4D4F-A694-F4E3A8B2EE59}" dt="2021-11-30T16:20:33.891" v="32" actId="20577"/>
        <pc:sldMkLst>
          <pc:docMk/>
          <pc:sldMk cId="1799236762" sldId="283"/>
        </pc:sldMkLst>
        <pc:spChg chg="add mod">
          <ac:chgData name="Alexis Juteau" userId="S::juta1101@usherbrooke.ca::a242a403-0122-49a1-8468-b8bbc2382be3" providerId="AD" clId="Web-{A2EA58D0-DE26-4D4F-A694-F4E3A8B2EE59}" dt="2021-11-30T16:20:33.891" v="32" actId="20577"/>
          <ac:spMkLst>
            <pc:docMk/>
            <pc:sldMk cId="1799236762" sldId="283"/>
            <ac:spMk id="3" creationId="{BED453AB-4835-4876-A35B-3632EFB17ACD}"/>
          </ac:spMkLst>
        </pc:spChg>
      </pc:sldChg>
      <pc:sldChg chg="addSp modSp">
        <pc:chgData name="Alexis Juteau" userId="S::juta1101@usherbrooke.ca::a242a403-0122-49a1-8468-b8bbc2382be3" providerId="AD" clId="Web-{A2EA58D0-DE26-4D4F-A694-F4E3A8B2EE59}" dt="2021-11-30T16:18:47.921" v="12" actId="20577"/>
        <pc:sldMkLst>
          <pc:docMk/>
          <pc:sldMk cId="788184975" sldId="284"/>
        </pc:sldMkLst>
        <pc:spChg chg="add mod">
          <ac:chgData name="Alexis Juteau" userId="S::juta1101@usherbrooke.ca::a242a403-0122-49a1-8468-b8bbc2382be3" providerId="AD" clId="Web-{A2EA58D0-DE26-4D4F-A694-F4E3A8B2EE59}" dt="2021-11-30T16:18:47.921" v="12" actId="20577"/>
          <ac:spMkLst>
            <pc:docMk/>
            <pc:sldMk cId="788184975" sldId="284"/>
            <ac:spMk id="5" creationId="{78501EE4-E08D-40E1-8AFD-8599F04F0D11}"/>
          </ac:spMkLst>
        </pc:spChg>
      </pc:sldChg>
      <pc:sldChg chg="addSp delSp modSp">
        <pc:chgData name="Alexis Juteau" userId="S::juta1101@usherbrooke.ca::a242a403-0122-49a1-8468-b8bbc2382be3" providerId="AD" clId="Web-{A2EA58D0-DE26-4D4F-A694-F4E3A8B2EE59}" dt="2021-11-30T17:24:48.918" v="52" actId="1076"/>
        <pc:sldMkLst>
          <pc:docMk/>
          <pc:sldMk cId="184448450" sldId="286"/>
        </pc:sldMkLst>
        <pc:spChg chg="add mod">
          <ac:chgData name="Alexis Juteau" userId="S::juta1101@usherbrooke.ca::a242a403-0122-49a1-8468-b8bbc2382be3" providerId="AD" clId="Web-{A2EA58D0-DE26-4D4F-A694-F4E3A8B2EE59}" dt="2021-11-30T17:24:48.918" v="52" actId="1076"/>
          <ac:spMkLst>
            <pc:docMk/>
            <pc:sldMk cId="184448450" sldId="286"/>
            <ac:spMk id="5" creationId="{FF1083C5-8994-441C-8D15-5B272C592A1F}"/>
          </ac:spMkLst>
        </pc:spChg>
        <pc:spChg chg="add del">
          <ac:chgData name="Alexis Juteau" userId="S::juta1101@usherbrooke.ca::a242a403-0122-49a1-8468-b8bbc2382be3" providerId="AD" clId="Web-{A2EA58D0-DE26-4D4F-A694-F4E3A8B2EE59}" dt="2021-11-30T17:19:54.663" v="49"/>
          <ac:spMkLst>
            <pc:docMk/>
            <pc:sldMk cId="184448450" sldId="286"/>
            <ac:spMk id="7" creationId="{A9770937-2C96-45BF-B12D-EAA9EAAF049F}"/>
          </ac:spMkLst>
        </pc:spChg>
        <pc:spChg chg="mod">
          <ac:chgData name="Alexis Juteau" userId="S::juta1101@usherbrooke.ca::a242a403-0122-49a1-8468-b8bbc2382be3" providerId="AD" clId="Web-{A2EA58D0-DE26-4D4F-A694-F4E3A8B2EE59}" dt="2021-11-30T17:20:01.007" v="50" actId="1076"/>
          <ac:spMkLst>
            <pc:docMk/>
            <pc:sldMk cId="184448450" sldId="286"/>
            <ac:spMk id="16" creationId="{713BD3CF-772A-4D9D-9937-55E17BFC2E8F}"/>
          </ac:spMkLst>
        </pc:spChg>
      </pc:sldChg>
      <pc:sldChg chg="addSp modSp">
        <pc:chgData name="Alexis Juteau" userId="S::juta1101@usherbrooke.ca::a242a403-0122-49a1-8468-b8bbc2382be3" providerId="AD" clId="Web-{A2EA58D0-DE26-4D4F-A694-F4E3A8B2EE59}" dt="2021-11-30T16:23:51.424" v="33" actId="1076"/>
        <pc:sldMkLst>
          <pc:docMk/>
          <pc:sldMk cId="811132839" sldId="287"/>
        </pc:sldMkLst>
        <pc:spChg chg="add mod">
          <ac:chgData name="Alexis Juteau" userId="S::juta1101@usherbrooke.ca::a242a403-0122-49a1-8468-b8bbc2382be3" providerId="AD" clId="Web-{A2EA58D0-DE26-4D4F-A694-F4E3A8B2EE59}" dt="2021-11-30T16:23:51.424" v="33" actId="1076"/>
          <ac:spMkLst>
            <pc:docMk/>
            <pc:sldMk cId="811132839" sldId="287"/>
            <ac:spMk id="3" creationId="{21D1CB40-5888-4303-BD10-18935F09359C}"/>
          </ac:spMkLst>
        </pc:spChg>
      </pc:sldChg>
      <pc:sldChg chg="addSp delSp modSp">
        <pc:chgData name="Alexis Juteau" userId="S::juta1101@usherbrooke.ca::a242a403-0122-49a1-8468-b8bbc2382be3" providerId="AD" clId="Web-{A2EA58D0-DE26-4D4F-A694-F4E3A8B2EE59}" dt="2021-11-30T16:29:44.804" v="46" actId="14100"/>
        <pc:sldMkLst>
          <pc:docMk/>
          <pc:sldMk cId="542408939" sldId="288"/>
        </pc:sldMkLst>
        <pc:spChg chg="add mod">
          <ac:chgData name="Alexis Juteau" userId="S::juta1101@usherbrooke.ca::a242a403-0122-49a1-8468-b8bbc2382be3" providerId="AD" clId="Web-{A2EA58D0-DE26-4D4F-A694-F4E3A8B2EE59}" dt="2021-11-30T16:20:30.156" v="29" actId="20577"/>
          <ac:spMkLst>
            <pc:docMk/>
            <pc:sldMk cId="542408939" sldId="288"/>
            <ac:spMk id="3" creationId="{30094EBA-43D8-45AD-A8F8-0886CA76A86E}"/>
          </ac:spMkLst>
        </pc:spChg>
        <pc:spChg chg="add del mod">
          <ac:chgData name="Alexis Juteau" userId="S::juta1101@usherbrooke.ca::a242a403-0122-49a1-8468-b8bbc2382be3" providerId="AD" clId="Web-{A2EA58D0-DE26-4D4F-A694-F4E3A8B2EE59}" dt="2021-11-30T16:29:10.835" v="36"/>
          <ac:spMkLst>
            <pc:docMk/>
            <pc:sldMk cId="542408939" sldId="288"/>
            <ac:spMk id="5" creationId="{66EB0D82-7944-44C5-A79E-B8823616AC46}"/>
          </ac:spMkLst>
        </pc:spChg>
        <pc:spChg chg="add mod">
          <ac:chgData name="Alexis Juteau" userId="S::juta1101@usherbrooke.ca::a242a403-0122-49a1-8468-b8bbc2382be3" providerId="AD" clId="Web-{A2EA58D0-DE26-4D4F-A694-F4E3A8B2EE59}" dt="2021-11-30T16:29:44.804" v="46" actId="14100"/>
          <ac:spMkLst>
            <pc:docMk/>
            <pc:sldMk cId="542408939" sldId="288"/>
            <ac:spMk id="7" creationId="{713FE30B-509C-4F28-97FD-CA72C62F7251}"/>
          </ac:spMkLst>
        </pc:spChg>
      </pc:sldChg>
      <pc:sldChg chg="addSp modSp">
        <pc:chgData name="Alexis Juteau" userId="S::juta1101@usherbrooke.ca::a242a403-0122-49a1-8468-b8bbc2382be3" providerId="AD" clId="Web-{A2EA58D0-DE26-4D4F-A694-F4E3A8B2EE59}" dt="2021-11-30T17:21:16.790" v="51" actId="1076"/>
        <pc:sldMkLst>
          <pc:docMk/>
          <pc:sldMk cId="3420148422" sldId="289"/>
        </pc:sldMkLst>
        <pc:spChg chg="add">
          <ac:chgData name="Alexis Juteau" userId="S::juta1101@usherbrooke.ca::a242a403-0122-49a1-8468-b8bbc2382be3" providerId="AD" clId="Web-{A2EA58D0-DE26-4D4F-A694-F4E3A8B2EE59}" dt="2021-11-30T16:19:29.968" v="18"/>
          <ac:spMkLst>
            <pc:docMk/>
            <pc:sldMk cId="3420148422" sldId="289"/>
            <ac:spMk id="5" creationId="{427E067C-AB81-411F-8072-9994EFB1C9B2}"/>
          </ac:spMkLst>
        </pc:spChg>
        <pc:spChg chg="mod">
          <ac:chgData name="Alexis Juteau" userId="S::juta1101@usherbrooke.ca::a242a403-0122-49a1-8468-b8bbc2382be3" providerId="AD" clId="Web-{A2EA58D0-DE26-4D4F-A694-F4E3A8B2EE59}" dt="2021-11-30T17:21:16.790" v="51" actId="1076"/>
          <ac:spMkLst>
            <pc:docMk/>
            <pc:sldMk cId="3420148422" sldId="289"/>
            <ac:spMk id="14" creationId="{30B69A10-4C9E-4B21-8C28-78DCA5C6064B}"/>
          </ac:spMkLst>
        </pc:spChg>
      </pc:sldChg>
      <pc:sldChg chg="addSp ord">
        <pc:chgData name="Alexis Juteau" userId="S::juta1101@usherbrooke.ca::a242a403-0122-49a1-8468-b8bbc2382be3" providerId="AD" clId="Web-{A2EA58D0-DE26-4D4F-A694-F4E3A8B2EE59}" dt="2021-11-30T17:57:59.680" v="53"/>
        <pc:sldMkLst>
          <pc:docMk/>
          <pc:sldMk cId="2438059005" sldId="290"/>
        </pc:sldMkLst>
        <pc:spChg chg="add">
          <ac:chgData name="Alexis Juteau" userId="S::juta1101@usherbrooke.ca::a242a403-0122-49a1-8468-b8bbc2382be3" providerId="AD" clId="Web-{A2EA58D0-DE26-4D4F-A694-F4E3A8B2EE59}" dt="2021-11-30T16:19:01.202" v="16"/>
          <ac:spMkLst>
            <pc:docMk/>
            <pc:sldMk cId="2438059005" sldId="290"/>
            <ac:spMk id="5" creationId="{4A705C79-894C-44D0-A11F-4116E90D4DF0}"/>
          </ac:spMkLst>
        </pc:spChg>
      </pc:sldChg>
      <pc:sldChg chg="addSp modSp">
        <pc:chgData name="Alexis Juteau" userId="S::juta1101@usherbrooke.ca::a242a403-0122-49a1-8468-b8bbc2382be3" providerId="AD" clId="Web-{A2EA58D0-DE26-4D4F-A694-F4E3A8B2EE59}" dt="2021-11-30T16:17:26.904" v="4" actId="1076"/>
        <pc:sldMkLst>
          <pc:docMk/>
          <pc:sldMk cId="1969751669" sldId="291"/>
        </pc:sldMkLst>
        <pc:spChg chg="add mod">
          <ac:chgData name="Alexis Juteau" userId="S::juta1101@usherbrooke.ca::a242a403-0122-49a1-8468-b8bbc2382be3" providerId="AD" clId="Web-{A2EA58D0-DE26-4D4F-A694-F4E3A8B2EE59}" dt="2021-11-30T16:17:26.904" v="4" actId="1076"/>
          <ac:spMkLst>
            <pc:docMk/>
            <pc:sldMk cId="1969751669" sldId="291"/>
            <ac:spMk id="5" creationId="{6179641A-6AF7-45BE-A1D7-E0965684B1A3}"/>
          </ac:spMkLst>
        </pc:spChg>
      </pc:sldChg>
    </pc:docChg>
  </pc:docChgLst>
  <pc:docChgLst>
    <pc:chgData name="Shawn Miller Morneau" userId="1f875e4d-6e3c-4f7a-bfa2-4cfcd1c9ff10" providerId="ADAL" clId="{EC2BF3D6-7352-4C0F-98DE-203863979ADB}"/>
    <pc:docChg chg="modSld">
      <pc:chgData name="Shawn Miller Morneau" userId="1f875e4d-6e3c-4f7a-bfa2-4cfcd1c9ff10" providerId="ADAL" clId="{EC2BF3D6-7352-4C0F-98DE-203863979ADB}" dt="2021-11-30T17:28:39.698" v="39" actId="20577"/>
      <pc:docMkLst>
        <pc:docMk/>
      </pc:docMkLst>
      <pc:sldChg chg="modSp mod">
        <pc:chgData name="Shawn Miller Morneau" userId="1f875e4d-6e3c-4f7a-bfa2-4cfcd1c9ff10" providerId="ADAL" clId="{EC2BF3D6-7352-4C0F-98DE-203863979ADB}" dt="2021-11-30T16:42:26.472" v="4" actId="120"/>
        <pc:sldMkLst>
          <pc:docMk/>
          <pc:sldMk cId="4145202290" sldId="272"/>
        </pc:sldMkLst>
        <pc:spChg chg="mod">
          <ac:chgData name="Shawn Miller Morneau" userId="1f875e4d-6e3c-4f7a-bfa2-4cfcd1c9ff10" providerId="ADAL" clId="{EC2BF3D6-7352-4C0F-98DE-203863979ADB}" dt="2021-11-30T16:42:26.472" v="4" actId="120"/>
          <ac:spMkLst>
            <pc:docMk/>
            <pc:sldMk cId="4145202290" sldId="272"/>
            <ac:spMk id="3" creationId="{FD9F7A9A-2FCE-4B4C-A966-CC8A42443543}"/>
          </ac:spMkLst>
        </pc:spChg>
        <pc:spChg chg="mod">
          <ac:chgData name="Shawn Miller Morneau" userId="1f875e4d-6e3c-4f7a-bfa2-4cfcd1c9ff10" providerId="ADAL" clId="{EC2BF3D6-7352-4C0F-98DE-203863979ADB}" dt="2021-11-30T16:27:49.596" v="2" actId="1076"/>
          <ac:spMkLst>
            <pc:docMk/>
            <pc:sldMk cId="4145202290" sldId="272"/>
            <ac:spMk id="5" creationId="{25E58B5B-EE30-4EF2-ABD7-4A07CF398CD0}"/>
          </ac:spMkLst>
        </pc:spChg>
      </pc:sldChg>
      <pc:sldChg chg="modSp mod">
        <pc:chgData name="Shawn Miller Morneau" userId="1f875e4d-6e3c-4f7a-bfa2-4cfcd1c9ff10" providerId="ADAL" clId="{EC2BF3D6-7352-4C0F-98DE-203863979ADB}" dt="2021-11-30T17:28:39.698" v="39" actId="20577"/>
        <pc:sldMkLst>
          <pc:docMk/>
          <pc:sldMk cId="184448450" sldId="286"/>
        </pc:sldMkLst>
        <pc:spChg chg="mod">
          <ac:chgData name="Shawn Miller Morneau" userId="1f875e4d-6e3c-4f7a-bfa2-4cfcd1c9ff10" providerId="ADAL" clId="{EC2BF3D6-7352-4C0F-98DE-203863979ADB}" dt="2021-11-30T17:28:39.698" v="39" actId="20577"/>
          <ac:spMkLst>
            <pc:docMk/>
            <pc:sldMk cId="184448450" sldId="286"/>
            <ac:spMk id="2" creationId="{28CC9F7C-F741-4373-9293-8264A0AA9A2E}"/>
          </ac:spMkLst>
        </pc:spChg>
        <pc:spChg chg="mod">
          <ac:chgData name="Shawn Miller Morneau" userId="1f875e4d-6e3c-4f7a-bfa2-4cfcd1c9ff10" providerId="ADAL" clId="{EC2BF3D6-7352-4C0F-98DE-203863979ADB}" dt="2021-11-30T16:42:43.035" v="6" actId="120"/>
          <ac:spMkLst>
            <pc:docMk/>
            <pc:sldMk cId="184448450" sldId="286"/>
            <ac:spMk id="3" creationId="{FD9F7A9A-2FCE-4B4C-A966-CC8A42443543}"/>
          </ac:spMkLst>
        </pc:spChg>
        <pc:spChg chg="mod">
          <ac:chgData name="Shawn Miller Morneau" userId="1f875e4d-6e3c-4f7a-bfa2-4cfcd1c9ff10" providerId="ADAL" clId="{EC2BF3D6-7352-4C0F-98DE-203863979ADB}" dt="2021-11-30T16:43:36.428" v="15" actId="120"/>
          <ac:spMkLst>
            <pc:docMk/>
            <pc:sldMk cId="184448450" sldId="286"/>
            <ac:spMk id="15" creationId="{418C3E28-949F-4721-94D3-18C4C3138679}"/>
          </ac:spMkLst>
        </pc:spChg>
        <pc:spChg chg="mod">
          <ac:chgData name="Shawn Miller Morneau" userId="1f875e4d-6e3c-4f7a-bfa2-4cfcd1c9ff10" providerId="ADAL" clId="{EC2BF3D6-7352-4C0F-98DE-203863979ADB}" dt="2021-11-30T16:42:52.489" v="9" actId="120"/>
          <ac:spMkLst>
            <pc:docMk/>
            <pc:sldMk cId="184448450" sldId="286"/>
            <ac:spMk id="16" creationId="{713BD3CF-772A-4D9D-9937-55E17BFC2E8F}"/>
          </ac:spMkLst>
        </pc:spChg>
      </pc:sldChg>
      <pc:sldChg chg="modSp mod">
        <pc:chgData name="Shawn Miller Morneau" userId="1f875e4d-6e3c-4f7a-bfa2-4cfcd1c9ff10" providerId="ADAL" clId="{EC2BF3D6-7352-4C0F-98DE-203863979ADB}" dt="2021-11-30T16:44:49.615" v="24" actId="120"/>
        <pc:sldMkLst>
          <pc:docMk/>
          <pc:sldMk cId="811132839" sldId="287"/>
        </pc:sldMkLst>
        <pc:spChg chg="mod">
          <ac:chgData name="Shawn Miller Morneau" userId="1f875e4d-6e3c-4f7a-bfa2-4cfcd1c9ff10" providerId="ADAL" clId="{EC2BF3D6-7352-4C0F-98DE-203863979ADB}" dt="2021-11-30T16:44:25.338" v="16" actId="120"/>
          <ac:spMkLst>
            <pc:docMk/>
            <pc:sldMk cId="811132839" sldId="287"/>
            <ac:spMk id="17" creationId="{56543569-1842-4A95-941E-F9587679FAD2}"/>
          </ac:spMkLst>
        </pc:spChg>
        <pc:spChg chg="mod">
          <ac:chgData name="Shawn Miller Morneau" userId="1f875e4d-6e3c-4f7a-bfa2-4cfcd1c9ff10" providerId="ADAL" clId="{EC2BF3D6-7352-4C0F-98DE-203863979ADB}" dt="2021-11-30T16:44:49.615" v="24" actId="120"/>
          <ac:spMkLst>
            <pc:docMk/>
            <pc:sldMk cId="811132839" sldId="287"/>
            <ac:spMk id="23" creationId="{0A7D95E2-3D70-44C0-8A07-21FA8CB9036B}"/>
          </ac:spMkLst>
        </pc:spChg>
        <pc:spChg chg="mod">
          <ac:chgData name="Shawn Miller Morneau" userId="1f875e4d-6e3c-4f7a-bfa2-4cfcd1c9ff10" providerId="ADAL" clId="{EC2BF3D6-7352-4C0F-98DE-203863979ADB}" dt="2021-11-30T16:44:36.477" v="21" actId="120"/>
          <ac:spMkLst>
            <pc:docMk/>
            <pc:sldMk cId="811132839" sldId="287"/>
            <ac:spMk id="25" creationId="{3A9CFC17-7D03-4291-9E77-5A7302EA0483}"/>
          </ac:spMkLst>
        </pc:spChg>
      </pc:sldChg>
      <pc:sldChg chg="modSp mod">
        <pc:chgData name="Shawn Miller Morneau" userId="1f875e4d-6e3c-4f7a-bfa2-4cfcd1c9ff10" providerId="ADAL" clId="{EC2BF3D6-7352-4C0F-98DE-203863979ADB}" dt="2021-11-30T16:45:35.593" v="35" actId="1076"/>
        <pc:sldMkLst>
          <pc:docMk/>
          <pc:sldMk cId="542408939" sldId="288"/>
        </pc:sldMkLst>
        <pc:spChg chg="mod">
          <ac:chgData name="Shawn Miller Morneau" userId="1f875e4d-6e3c-4f7a-bfa2-4cfcd1c9ff10" providerId="ADAL" clId="{EC2BF3D6-7352-4C0F-98DE-203863979ADB}" dt="2021-11-30T16:45:35.593" v="35" actId="1076"/>
          <ac:spMkLst>
            <pc:docMk/>
            <pc:sldMk cId="542408939" sldId="288"/>
            <ac:spMk id="7" creationId="{713FE30B-509C-4F28-97FD-CA72C62F7251}"/>
          </ac:spMkLst>
        </pc:spChg>
        <pc:spChg chg="mod">
          <ac:chgData name="Shawn Miller Morneau" userId="1f875e4d-6e3c-4f7a-bfa2-4cfcd1c9ff10" providerId="ADAL" clId="{EC2BF3D6-7352-4C0F-98DE-203863979ADB}" dt="2021-11-30T16:45:09.934" v="25" actId="1076"/>
          <ac:spMkLst>
            <pc:docMk/>
            <pc:sldMk cId="542408939" sldId="288"/>
            <ac:spMk id="17" creationId="{CE46C44D-0C38-44EC-B743-2914A8CD0547}"/>
          </ac:spMkLst>
        </pc:spChg>
        <pc:spChg chg="mod">
          <ac:chgData name="Shawn Miller Morneau" userId="1f875e4d-6e3c-4f7a-bfa2-4cfcd1c9ff10" providerId="ADAL" clId="{EC2BF3D6-7352-4C0F-98DE-203863979ADB}" dt="2021-11-30T16:45:32.957" v="34" actId="120"/>
          <ac:spMkLst>
            <pc:docMk/>
            <pc:sldMk cId="542408939" sldId="288"/>
            <ac:spMk id="23" creationId="{A719FCB2-DAD3-4031-A694-D0205A637928}"/>
          </ac:spMkLst>
        </pc:spChg>
      </pc:sldChg>
      <pc:sldChg chg="modSp mod">
        <pc:chgData name="Shawn Miller Morneau" userId="1f875e4d-6e3c-4f7a-bfa2-4cfcd1c9ff10" providerId="ADAL" clId="{EC2BF3D6-7352-4C0F-98DE-203863979ADB}" dt="2021-11-30T17:28:36.544" v="37" actId="20577"/>
        <pc:sldMkLst>
          <pc:docMk/>
          <pc:sldMk cId="3420148422" sldId="289"/>
        </pc:sldMkLst>
        <pc:spChg chg="mod">
          <ac:chgData name="Shawn Miller Morneau" userId="1f875e4d-6e3c-4f7a-bfa2-4cfcd1c9ff10" providerId="ADAL" clId="{EC2BF3D6-7352-4C0F-98DE-203863979ADB}" dt="2021-11-30T17:28:36.544" v="37" actId="20577"/>
          <ac:spMkLst>
            <pc:docMk/>
            <pc:sldMk cId="3420148422" sldId="289"/>
            <ac:spMk id="2" creationId="{28CC9F7C-F741-4373-9293-8264A0AA9A2E}"/>
          </ac:spMkLst>
        </pc:spChg>
      </pc:sldChg>
    </pc:docChg>
  </pc:docChgLst>
  <pc:docChgLst>
    <pc:chgData name="Alexis Juteau" userId="a242a403-0122-49a1-8468-b8bbc2382be3" providerId="ADAL" clId="{69C62AA7-04B6-4845-88DC-44D097139F73}"/>
    <pc:docChg chg="undo custSel addSld delSld modSld sldOrd">
      <pc:chgData name="Alexis Juteau" userId="a242a403-0122-49a1-8468-b8bbc2382be3" providerId="ADAL" clId="{69C62AA7-04B6-4845-88DC-44D097139F73}" dt="2021-11-30T06:15:25.051" v="1312" actId="20577"/>
      <pc:docMkLst>
        <pc:docMk/>
      </pc:docMkLst>
      <pc:sldChg chg="addSp delSp modSp mod">
        <pc:chgData name="Alexis Juteau" userId="a242a403-0122-49a1-8468-b8bbc2382be3" providerId="ADAL" clId="{69C62AA7-04B6-4845-88DC-44D097139F73}" dt="2021-11-30T05:57:58.189" v="1217" actId="2711"/>
        <pc:sldMkLst>
          <pc:docMk/>
          <pc:sldMk cId="3984617762" sldId="257"/>
        </pc:sldMkLst>
        <pc:spChg chg="mod">
          <ac:chgData name="Alexis Juteau" userId="a242a403-0122-49a1-8468-b8bbc2382be3" providerId="ADAL" clId="{69C62AA7-04B6-4845-88DC-44D097139F73}" dt="2021-11-30T05:57:58.189" v="1217" actId="2711"/>
          <ac:spMkLst>
            <pc:docMk/>
            <pc:sldMk cId="3984617762" sldId="257"/>
            <ac:spMk id="2" creationId="{00000000-0000-0000-0000-000000000000}"/>
          </ac:spMkLst>
        </pc:spChg>
        <pc:spChg chg="del mod">
          <ac:chgData name="Alexis Juteau" userId="a242a403-0122-49a1-8468-b8bbc2382be3" providerId="ADAL" clId="{69C62AA7-04B6-4845-88DC-44D097139F73}" dt="2021-11-30T03:34:58.878" v="532" actId="478"/>
          <ac:spMkLst>
            <pc:docMk/>
            <pc:sldMk cId="3984617762" sldId="257"/>
            <ac:spMk id="3" creationId="{00000000-0000-0000-0000-000000000000}"/>
          </ac:spMkLst>
        </pc:spChg>
        <pc:spChg chg="mod">
          <ac:chgData name="Alexis Juteau" userId="a242a403-0122-49a1-8468-b8bbc2382be3" providerId="ADAL" clId="{69C62AA7-04B6-4845-88DC-44D097139F73}" dt="2021-11-30T05:57:58.189" v="1217" actId="2711"/>
          <ac:spMkLst>
            <pc:docMk/>
            <pc:sldMk cId="3984617762" sldId="257"/>
            <ac:spMk id="4" creationId="{7AB6169F-9EAD-4012-A3F5-FA2EAF537312}"/>
          </ac:spMkLst>
        </pc:spChg>
        <pc:spChg chg="add mod">
          <ac:chgData name="Alexis Juteau" userId="a242a403-0122-49a1-8468-b8bbc2382be3" providerId="ADAL" clId="{69C62AA7-04B6-4845-88DC-44D097139F73}" dt="2021-11-30T05:57:58.189" v="1217" actId="2711"/>
          <ac:spMkLst>
            <pc:docMk/>
            <pc:sldMk cId="3984617762" sldId="257"/>
            <ac:spMk id="7" creationId="{C53D4795-B6EA-4D34-B527-948CD21DFB01}"/>
          </ac:spMkLst>
        </pc:spChg>
        <pc:picChg chg="add mod">
          <ac:chgData name="Alexis Juteau" userId="a242a403-0122-49a1-8468-b8bbc2382be3" providerId="ADAL" clId="{69C62AA7-04B6-4845-88DC-44D097139F73}" dt="2021-11-30T03:35:35.311" v="542" actId="1076"/>
          <ac:picMkLst>
            <pc:docMk/>
            <pc:sldMk cId="3984617762" sldId="257"/>
            <ac:picMk id="6" creationId="{C3625109-925D-44E5-8EB1-F0F5CFD581C2}"/>
          </ac:picMkLst>
        </pc:picChg>
      </pc:sldChg>
      <pc:sldChg chg="modSp mod">
        <pc:chgData name="Alexis Juteau" userId="a242a403-0122-49a1-8468-b8bbc2382be3" providerId="ADAL" clId="{69C62AA7-04B6-4845-88DC-44D097139F73}" dt="2021-11-30T06:15:25.051" v="1312" actId="20577"/>
        <pc:sldMkLst>
          <pc:docMk/>
          <pc:sldMk cId="106904919" sldId="261"/>
        </pc:sldMkLst>
        <pc:spChg chg="mod">
          <ac:chgData name="Alexis Juteau" userId="a242a403-0122-49a1-8468-b8bbc2382be3" providerId="ADAL" clId="{69C62AA7-04B6-4845-88DC-44D097139F73}" dt="2021-11-30T05:58:24.319" v="1220" actId="2711"/>
          <ac:spMkLst>
            <pc:docMk/>
            <pc:sldMk cId="106904919" sldId="261"/>
            <ac:spMk id="2" creationId="{00000000-0000-0000-0000-000000000000}"/>
          </ac:spMkLst>
        </pc:spChg>
        <pc:spChg chg="mod">
          <ac:chgData name="Alexis Juteau" userId="a242a403-0122-49a1-8468-b8bbc2382be3" providerId="ADAL" clId="{69C62AA7-04B6-4845-88DC-44D097139F73}" dt="2021-11-30T06:15:25.051" v="1312" actId="20577"/>
          <ac:spMkLst>
            <pc:docMk/>
            <pc:sldMk cId="106904919" sldId="261"/>
            <ac:spMk id="3" creationId="{00000000-0000-0000-0000-000000000000}"/>
          </ac:spMkLst>
        </pc:spChg>
      </pc:sldChg>
      <pc:sldChg chg="del">
        <pc:chgData name="Alexis Juteau" userId="a242a403-0122-49a1-8468-b8bbc2382be3" providerId="ADAL" clId="{69C62AA7-04B6-4845-88DC-44D097139F73}" dt="2021-11-30T02:38:25.501" v="228" actId="47"/>
        <pc:sldMkLst>
          <pc:docMk/>
          <pc:sldMk cId="1476019738" sldId="262"/>
        </pc:sldMkLst>
      </pc:sldChg>
      <pc:sldChg chg="del">
        <pc:chgData name="Alexis Juteau" userId="a242a403-0122-49a1-8468-b8bbc2382be3" providerId="ADAL" clId="{69C62AA7-04B6-4845-88DC-44D097139F73}" dt="2021-11-30T02:38:26.203" v="229" actId="47"/>
        <pc:sldMkLst>
          <pc:docMk/>
          <pc:sldMk cId="2475092730" sldId="263"/>
        </pc:sldMkLst>
      </pc:sldChg>
      <pc:sldChg chg="del">
        <pc:chgData name="Alexis Juteau" userId="a242a403-0122-49a1-8468-b8bbc2382be3" providerId="ADAL" clId="{69C62AA7-04B6-4845-88DC-44D097139F73}" dt="2021-11-30T02:38:26.721" v="230" actId="47"/>
        <pc:sldMkLst>
          <pc:docMk/>
          <pc:sldMk cId="2761515851" sldId="264"/>
        </pc:sldMkLst>
      </pc:sldChg>
      <pc:sldChg chg="del">
        <pc:chgData name="Alexis Juteau" userId="a242a403-0122-49a1-8468-b8bbc2382be3" providerId="ADAL" clId="{69C62AA7-04B6-4845-88DC-44D097139F73}" dt="2021-11-30T02:38:27.116" v="231" actId="47"/>
        <pc:sldMkLst>
          <pc:docMk/>
          <pc:sldMk cId="2362296366" sldId="265"/>
        </pc:sldMkLst>
      </pc:sldChg>
      <pc:sldChg chg="del">
        <pc:chgData name="Alexis Juteau" userId="a242a403-0122-49a1-8468-b8bbc2382be3" providerId="ADAL" clId="{69C62AA7-04B6-4845-88DC-44D097139F73}" dt="2021-11-30T02:38:27.465" v="232" actId="47"/>
        <pc:sldMkLst>
          <pc:docMk/>
          <pc:sldMk cId="3229171051" sldId="266"/>
        </pc:sldMkLst>
      </pc:sldChg>
      <pc:sldChg chg="del">
        <pc:chgData name="Alexis Juteau" userId="a242a403-0122-49a1-8468-b8bbc2382be3" providerId="ADAL" clId="{69C62AA7-04B6-4845-88DC-44D097139F73}" dt="2021-11-30T02:38:27.788" v="233" actId="47"/>
        <pc:sldMkLst>
          <pc:docMk/>
          <pc:sldMk cId="452733939" sldId="267"/>
        </pc:sldMkLst>
      </pc:sldChg>
      <pc:sldChg chg="del">
        <pc:chgData name="Alexis Juteau" userId="a242a403-0122-49a1-8468-b8bbc2382be3" providerId="ADAL" clId="{69C62AA7-04B6-4845-88DC-44D097139F73}" dt="2021-11-30T02:38:28.320" v="234" actId="47"/>
        <pc:sldMkLst>
          <pc:docMk/>
          <pc:sldMk cId="1544302913" sldId="268"/>
        </pc:sldMkLst>
      </pc:sldChg>
      <pc:sldChg chg="del">
        <pc:chgData name="Alexis Juteau" userId="a242a403-0122-49a1-8468-b8bbc2382be3" providerId="ADAL" clId="{69C62AA7-04B6-4845-88DC-44D097139F73}" dt="2021-11-30T02:38:28.818" v="235" actId="47"/>
        <pc:sldMkLst>
          <pc:docMk/>
          <pc:sldMk cId="4101607575" sldId="269"/>
        </pc:sldMkLst>
      </pc:sldChg>
      <pc:sldChg chg="del">
        <pc:chgData name="Alexis Juteau" userId="a242a403-0122-49a1-8468-b8bbc2382be3" providerId="ADAL" clId="{69C62AA7-04B6-4845-88DC-44D097139F73}" dt="2021-11-30T02:38:29.296" v="236" actId="47"/>
        <pc:sldMkLst>
          <pc:docMk/>
          <pc:sldMk cId="2794409471" sldId="270"/>
        </pc:sldMkLst>
      </pc:sldChg>
      <pc:sldChg chg="addSp delSp modSp del mod">
        <pc:chgData name="Alexis Juteau" userId="a242a403-0122-49a1-8468-b8bbc2382be3" providerId="ADAL" clId="{69C62AA7-04B6-4845-88DC-44D097139F73}" dt="2021-11-30T03:35:15.855" v="538" actId="2696"/>
        <pc:sldMkLst>
          <pc:docMk/>
          <pc:sldMk cId="2596359517" sldId="271"/>
        </pc:sldMkLst>
        <pc:spChg chg="mod">
          <ac:chgData name="Alexis Juteau" userId="a242a403-0122-49a1-8468-b8bbc2382be3" providerId="ADAL" clId="{69C62AA7-04B6-4845-88DC-44D097139F73}" dt="2021-11-30T02:38:10.949" v="226" actId="20577"/>
          <ac:spMkLst>
            <pc:docMk/>
            <pc:sldMk cId="2596359517" sldId="271"/>
            <ac:spMk id="2" creationId="{00000000-0000-0000-0000-000000000000}"/>
          </ac:spMkLst>
        </pc:spChg>
        <pc:spChg chg="mod">
          <ac:chgData name="Alexis Juteau" userId="a242a403-0122-49a1-8468-b8bbc2382be3" providerId="ADAL" clId="{69C62AA7-04B6-4845-88DC-44D097139F73}" dt="2021-11-30T02:36:20.184" v="183"/>
          <ac:spMkLst>
            <pc:docMk/>
            <pc:sldMk cId="2596359517" sldId="271"/>
            <ac:spMk id="3" creationId="{00000000-0000-0000-0000-000000000000}"/>
          </ac:spMkLst>
        </pc:spChg>
        <pc:picChg chg="add del mod">
          <ac:chgData name="Alexis Juteau" userId="a242a403-0122-49a1-8468-b8bbc2382be3" providerId="ADAL" clId="{69C62AA7-04B6-4845-88DC-44D097139F73}" dt="2021-11-30T02:25:14.837" v="3" actId="478"/>
          <ac:picMkLst>
            <pc:docMk/>
            <pc:sldMk cId="2596359517" sldId="271"/>
            <ac:picMk id="6" creationId="{E5B6C98E-6699-49BB-86C4-D1B8803B19D5}"/>
          </ac:picMkLst>
        </pc:picChg>
        <pc:picChg chg="add mod modCrop">
          <ac:chgData name="Alexis Juteau" userId="a242a403-0122-49a1-8468-b8bbc2382be3" providerId="ADAL" clId="{69C62AA7-04B6-4845-88DC-44D097139F73}" dt="2021-11-30T02:26:10.446" v="18" actId="14100"/>
          <ac:picMkLst>
            <pc:docMk/>
            <pc:sldMk cId="2596359517" sldId="271"/>
            <ac:picMk id="8" creationId="{9D0FBBAB-984A-4F3D-BAE8-4A742F9367C2}"/>
          </ac:picMkLst>
        </pc:picChg>
      </pc:sldChg>
      <pc:sldChg chg="modSp new mod">
        <pc:chgData name="Alexis Juteau" userId="a242a403-0122-49a1-8468-b8bbc2382be3" providerId="ADAL" clId="{69C62AA7-04B6-4845-88DC-44D097139F73}" dt="2021-11-30T06:09:46.507" v="1290" actId="1076"/>
        <pc:sldMkLst>
          <pc:docMk/>
          <pc:sldMk cId="4145202290" sldId="272"/>
        </pc:sldMkLst>
        <pc:spChg chg="mod">
          <ac:chgData name="Alexis Juteau" userId="a242a403-0122-49a1-8468-b8bbc2382be3" providerId="ADAL" clId="{69C62AA7-04B6-4845-88DC-44D097139F73}" dt="2021-11-30T05:57:54.697" v="1216" actId="2711"/>
          <ac:spMkLst>
            <pc:docMk/>
            <pc:sldMk cId="4145202290" sldId="272"/>
            <ac:spMk id="2" creationId="{28CC9F7C-F741-4373-9293-8264A0AA9A2E}"/>
          </ac:spMkLst>
        </pc:spChg>
        <pc:spChg chg="mod">
          <ac:chgData name="Alexis Juteau" userId="a242a403-0122-49a1-8468-b8bbc2382be3" providerId="ADAL" clId="{69C62AA7-04B6-4845-88DC-44D097139F73}" dt="2021-11-30T06:09:46.507" v="1290" actId="1076"/>
          <ac:spMkLst>
            <pc:docMk/>
            <pc:sldMk cId="4145202290" sldId="272"/>
            <ac:spMk id="3" creationId="{FD9F7A9A-2FCE-4B4C-A966-CC8A42443543}"/>
          </ac:spMkLst>
        </pc:spChg>
        <pc:spChg chg="mod">
          <ac:chgData name="Alexis Juteau" userId="a242a403-0122-49a1-8468-b8bbc2382be3" providerId="ADAL" clId="{69C62AA7-04B6-4845-88DC-44D097139F73}" dt="2021-11-30T05:57:54.697" v="1216" actId="2711"/>
          <ac:spMkLst>
            <pc:docMk/>
            <pc:sldMk cId="4145202290" sldId="272"/>
            <ac:spMk id="4" creationId="{8D838A59-81FF-4A04-B5BE-26D71BF77BF9}"/>
          </ac:spMkLst>
        </pc:spChg>
        <pc:spChg chg="mod">
          <ac:chgData name="Alexis Juteau" userId="a242a403-0122-49a1-8468-b8bbc2382be3" providerId="ADAL" clId="{69C62AA7-04B6-4845-88DC-44D097139F73}" dt="2021-11-30T06:09:37.938" v="1286" actId="1076"/>
          <ac:spMkLst>
            <pc:docMk/>
            <pc:sldMk cId="4145202290" sldId="272"/>
            <ac:spMk id="5" creationId="{25E58B5B-EE30-4EF2-ABD7-4A07CF398CD0}"/>
          </ac:spMkLst>
        </pc:spChg>
        <pc:spChg chg="mod">
          <ac:chgData name="Alexis Juteau" userId="a242a403-0122-49a1-8468-b8bbc2382be3" providerId="ADAL" clId="{69C62AA7-04B6-4845-88DC-44D097139F73}" dt="2021-11-30T05:57:54.697" v="1216" actId="2711"/>
          <ac:spMkLst>
            <pc:docMk/>
            <pc:sldMk cId="4145202290" sldId="272"/>
            <ac:spMk id="10" creationId="{7EB10959-9148-4234-80A8-60955F91D355}"/>
          </ac:spMkLst>
        </pc:spChg>
        <pc:spChg chg="mod">
          <ac:chgData name="Alexis Juteau" userId="a242a403-0122-49a1-8468-b8bbc2382be3" providerId="ADAL" clId="{69C62AA7-04B6-4845-88DC-44D097139F73}" dt="2021-11-30T05:57:54.697" v="1216" actId="2711"/>
          <ac:spMkLst>
            <pc:docMk/>
            <pc:sldMk cId="4145202290" sldId="272"/>
            <ac:spMk id="12" creationId="{631B934E-2F00-4DA1-816A-278734C89A9B}"/>
          </ac:spMkLst>
        </pc:spChg>
        <pc:spChg chg="mod">
          <ac:chgData name="Alexis Juteau" userId="a242a403-0122-49a1-8468-b8bbc2382be3" providerId="ADAL" clId="{69C62AA7-04B6-4845-88DC-44D097139F73}" dt="2021-11-30T05:57:54.697" v="1216" actId="2711"/>
          <ac:spMkLst>
            <pc:docMk/>
            <pc:sldMk cId="4145202290" sldId="272"/>
            <ac:spMk id="15" creationId="{418C3E28-949F-4721-94D3-18C4C3138679}"/>
          </ac:spMkLst>
        </pc:spChg>
        <pc:spChg chg="mod">
          <ac:chgData name="Alexis Juteau" userId="a242a403-0122-49a1-8468-b8bbc2382be3" providerId="ADAL" clId="{69C62AA7-04B6-4845-88DC-44D097139F73}" dt="2021-11-30T05:57:54.697" v="1216" actId="2711"/>
          <ac:spMkLst>
            <pc:docMk/>
            <pc:sldMk cId="4145202290" sldId="272"/>
            <ac:spMk id="16" creationId="{F53B0A78-51CA-4D03-9943-4109AC2CA148}"/>
          </ac:spMkLst>
        </pc:spChg>
        <pc:spChg chg="mod">
          <ac:chgData name="Alexis Juteau" userId="a242a403-0122-49a1-8468-b8bbc2382be3" providerId="ADAL" clId="{69C62AA7-04B6-4845-88DC-44D097139F73}" dt="2021-11-30T05:57:54.697" v="1216" actId="2711"/>
          <ac:spMkLst>
            <pc:docMk/>
            <pc:sldMk cId="4145202290" sldId="272"/>
            <ac:spMk id="17" creationId="{557F59A2-A83D-4156-A3DF-5590FE91BBB0}"/>
          </ac:spMkLst>
        </pc:spChg>
        <pc:spChg chg="mod">
          <ac:chgData name="Alexis Juteau" userId="a242a403-0122-49a1-8468-b8bbc2382be3" providerId="ADAL" clId="{69C62AA7-04B6-4845-88DC-44D097139F73}" dt="2021-11-30T05:57:54.697" v="1216" actId="2711"/>
          <ac:spMkLst>
            <pc:docMk/>
            <pc:sldMk cId="4145202290" sldId="272"/>
            <ac:spMk id="18" creationId="{210FC32E-4414-4FA8-B532-A14BCB4404BB}"/>
          </ac:spMkLst>
        </pc:spChg>
        <pc:spChg chg="mod">
          <ac:chgData name="Alexis Juteau" userId="a242a403-0122-49a1-8468-b8bbc2382be3" providerId="ADAL" clId="{69C62AA7-04B6-4845-88DC-44D097139F73}" dt="2021-11-30T05:57:54.697" v="1216" actId="2711"/>
          <ac:spMkLst>
            <pc:docMk/>
            <pc:sldMk cId="4145202290" sldId="272"/>
            <ac:spMk id="19" creationId="{FCAEC905-EE66-4289-AC67-BAB44A0B1C52}"/>
          </ac:spMkLst>
        </pc:spChg>
      </pc:sldChg>
      <pc:sldChg chg="addSp delSp modSp add mod">
        <pc:chgData name="Alexis Juteau" userId="a242a403-0122-49a1-8468-b8bbc2382be3" providerId="ADAL" clId="{69C62AA7-04B6-4845-88DC-44D097139F73}" dt="2021-11-30T03:15:29.336" v="447" actId="478"/>
        <pc:sldMkLst>
          <pc:docMk/>
          <pc:sldMk cId="3153510001" sldId="273"/>
        </pc:sldMkLst>
        <pc:spChg chg="mod">
          <ac:chgData name="Alexis Juteau" userId="a242a403-0122-49a1-8468-b8bbc2382be3" providerId="ADAL" clId="{69C62AA7-04B6-4845-88DC-44D097139F73}" dt="2021-11-30T02:44:08.488" v="308" actId="1076"/>
          <ac:spMkLst>
            <pc:docMk/>
            <pc:sldMk cId="3153510001" sldId="273"/>
            <ac:spMk id="2" creationId="{28CC9F7C-F741-4373-9293-8264A0AA9A2E}"/>
          </ac:spMkLst>
        </pc:spChg>
        <pc:spChg chg="del">
          <ac:chgData name="Alexis Juteau" userId="a242a403-0122-49a1-8468-b8bbc2382be3" providerId="ADAL" clId="{69C62AA7-04B6-4845-88DC-44D097139F73}" dt="2021-11-30T03:12:03.599" v="424"/>
          <ac:spMkLst>
            <pc:docMk/>
            <pc:sldMk cId="3153510001" sldId="273"/>
            <ac:spMk id="3" creationId="{FD9F7A9A-2FCE-4B4C-A966-CC8A42443543}"/>
          </ac:spMkLst>
        </pc:spChg>
        <pc:spChg chg="add mod">
          <ac:chgData name="Alexis Juteau" userId="a242a403-0122-49a1-8468-b8bbc2382be3" providerId="ADAL" clId="{69C62AA7-04B6-4845-88DC-44D097139F73}" dt="2021-11-30T03:15:29.336" v="447" actId="478"/>
          <ac:spMkLst>
            <pc:docMk/>
            <pc:sldMk cId="3153510001" sldId="273"/>
            <ac:spMk id="12" creationId="{15CEC469-D52E-41A2-913B-7CD0E0BF9223}"/>
          </ac:spMkLst>
        </pc:spChg>
        <pc:picChg chg="add del mod modCrop">
          <ac:chgData name="Alexis Juteau" userId="a242a403-0122-49a1-8468-b8bbc2382be3" providerId="ADAL" clId="{69C62AA7-04B6-4845-88DC-44D097139F73}" dt="2021-11-30T03:15:29.336" v="447" actId="478"/>
          <ac:picMkLst>
            <pc:docMk/>
            <pc:sldMk cId="3153510001" sldId="273"/>
            <ac:picMk id="6" creationId="{3CE5295A-58FA-4039-B5D8-93ABC5FAFA9E}"/>
          </ac:picMkLst>
        </pc:picChg>
        <pc:picChg chg="add del mod">
          <ac:chgData name="Alexis Juteau" userId="a242a403-0122-49a1-8468-b8bbc2382be3" providerId="ADAL" clId="{69C62AA7-04B6-4845-88DC-44D097139F73}" dt="2021-11-30T03:14:35.774" v="434" actId="478"/>
          <ac:picMkLst>
            <pc:docMk/>
            <pc:sldMk cId="3153510001" sldId="273"/>
            <ac:picMk id="8" creationId="{ABDBD369-D50D-4225-935A-114EC01BD024}"/>
          </ac:picMkLst>
        </pc:picChg>
        <pc:picChg chg="add del mod modCrop">
          <ac:chgData name="Alexis Juteau" userId="a242a403-0122-49a1-8468-b8bbc2382be3" providerId="ADAL" clId="{69C62AA7-04B6-4845-88DC-44D097139F73}" dt="2021-11-30T03:15:29.336" v="447" actId="478"/>
          <ac:picMkLst>
            <pc:docMk/>
            <pc:sldMk cId="3153510001" sldId="273"/>
            <ac:picMk id="10" creationId="{1550A4ED-8E4A-4646-8059-9D45E1E997DC}"/>
          </ac:picMkLst>
        </pc:picChg>
      </pc:sldChg>
      <pc:sldChg chg="addSp delSp modSp new mod ord">
        <pc:chgData name="Alexis Juteau" userId="a242a403-0122-49a1-8468-b8bbc2382be3" providerId="ADAL" clId="{69C62AA7-04B6-4845-88DC-44D097139F73}" dt="2021-11-30T05:58:04.892" v="1218" actId="2711"/>
        <pc:sldMkLst>
          <pc:docMk/>
          <pc:sldMk cId="2939307728" sldId="274"/>
        </pc:sldMkLst>
        <pc:spChg chg="mod">
          <ac:chgData name="Alexis Juteau" userId="a242a403-0122-49a1-8468-b8bbc2382be3" providerId="ADAL" clId="{69C62AA7-04B6-4845-88DC-44D097139F73}" dt="2021-11-30T05:58:04.892" v="1218" actId="2711"/>
          <ac:spMkLst>
            <pc:docMk/>
            <pc:sldMk cId="2939307728" sldId="274"/>
            <ac:spMk id="2" creationId="{154C3AF0-CCDB-4813-AD4B-7886ED463D61}"/>
          </ac:spMkLst>
        </pc:spChg>
        <pc:spChg chg="del">
          <ac:chgData name="Alexis Juteau" userId="a242a403-0122-49a1-8468-b8bbc2382be3" providerId="ADAL" clId="{69C62AA7-04B6-4845-88DC-44D097139F73}" dt="2021-11-30T02:44:26.309" v="309" actId="478"/>
          <ac:spMkLst>
            <pc:docMk/>
            <pc:sldMk cId="2939307728" sldId="274"/>
            <ac:spMk id="3" creationId="{AEB296F0-5CF9-41B8-B7B1-21D7FAAD58C7}"/>
          </ac:spMkLst>
        </pc:spChg>
        <pc:spChg chg="mod">
          <ac:chgData name="Alexis Juteau" userId="a242a403-0122-49a1-8468-b8bbc2382be3" providerId="ADAL" clId="{69C62AA7-04B6-4845-88DC-44D097139F73}" dt="2021-11-30T05:58:04.892" v="1218" actId="2711"/>
          <ac:spMkLst>
            <pc:docMk/>
            <pc:sldMk cId="2939307728" sldId="274"/>
            <ac:spMk id="4" creationId="{6CBA6250-EA62-482C-AD76-259CA79E63E8}"/>
          </ac:spMkLst>
        </pc:spChg>
        <pc:spChg chg="add del">
          <ac:chgData name="Alexis Juteau" userId="a242a403-0122-49a1-8468-b8bbc2382be3" providerId="ADAL" clId="{69C62AA7-04B6-4845-88DC-44D097139F73}" dt="2021-11-30T02:44:48.728" v="316" actId="478"/>
          <ac:spMkLst>
            <pc:docMk/>
            <pc:sldMk cId="2939307728" sldId="274"/>
            <ac:spMk id="5" creationId="{4B84309B-1659-45C4-B550-F58E3065F866}"/>
          </ac:spMkLst>
        </pc:spChg>
        <pc:spChg chg="add del">
          <ac:chgData name="Alexis Juteau" userId="a242a403-0122-49a1-8468-b8bbc2382be3" providerId="ADAL" clId="{69C62AA7-04B6-4845-88DC-44D097139F73}" dt="2021-11-30T02:44:56.144" v="318" actId="478"/>
          <ac:spMkLst>
            <pc:docMk/>
            <pc:sldMk cId="2939307728" sldId="274"/>
            <ac:spMk id="6" creationId="{AD24C349-B654-4C3E-ADF5-EDBBAEAFD4DD}"/>
          </ac:spMkLst>
        </pc:spChg>
        <pc:picChg chg="add mod">
          <ac:chgData name="Alexis Juteau" userId="a242a403-0122-49a1-8468-b8bbc2382be3" providerId="ADAL" clId="{69C62AA7-04B6-4845-88DC-44D097139F73}" dt="2021-11-30T02:47:09.375" v="344" actId="1440"/>
          <ac:picMkLst>
            <pc:docMk/>
            <pc:sldMk cId="2939307728" sldId="274"/>
            <ac:picMk id="8" creationId="{D58A9610-2D6D-4E59-A19F-3A63EB60772D}"/>
          </ac:picMkLst>
        </pc:picChg>
        <pc:picChg chg="add mod">
          <ac:chgData name="Alexis Juteau" userId="a242a403-0122-49a1-8468-b8bbc2382be3" providerId="ADAL" clId="{69C62AA7-04B6-4845-88DC-44D097139F73}" dt="2021-11-30T03:00:46.531" v="354" actId="1076"/>
          <ac:picMkLst>
            <pc:docMk/>
            <pc:sldMk cId="2939307728" sldId="274"/>
            <ac:picMk id="10" creationId="{7674D26B-864A-4C2D-848C-530BC40D7009}"/>
          </ac:picMkLst>
        </pc:picChg>
        <pc:picChg chg="add del mod modCrop">
          <ac:chgData name="Alexis Juteau" userId="a242a403-0122-49a1-8468-b8bbc2382be3" providerId="ADAL" clId="{69C62AA7-04B6-4845-88DC-44D097139F73}" dt="2021-11-30T03:06:43.981" v="369" actId="478"/>
          <ac:picMkLst>
            <pc:docMk/>
            <pc:sldMk cId="2939307728" sldId="274"/>
            <ac:picMk id="11" creationId="{82ECF643-9DD2-4665-8D18-F4D1089C519D}"/>
          </ac:picMkLst>
        </pc:picChg>
        <pc:picChg chg="add mod modCrop">
          <ac:chgData name="Alexis Juteau" userId="a242a403-0122-49a1-8468-b8bbc2382be3" providerId="ADAL" clId="{69C62AA7-04B6-4845-88DC-44D097139F73}" dt="2021-11-30T03:10:57.109" v="422" actId="1076"/>
          <ac:picMkLst>
            <pc:docMk/>
            <pc:sldMk cId="2939307728" sldId="274"/>
            <ac:picMk id="13" creationId="{D2BEC559-2D95-4A24-B741-2F1AC78D81FB}"/>
          </ac:picMkLst>
        </pc:picChg>
        <pc:picChg chg="add mod modCrop">
          <ac:chgData name="Alexis Juteau" userId="a242a403-0122-49a1-8468-b8bbc2382be3" providerId="ADAL" clId="{69C62AA7-04B6-4845-88DC-44D097139F73}" dt="2021-11-30T03:11:00.144" v="423" actId="1076"/>
          <ac:picMkLst>
            <pc:docMk/>
            <pc:sldMk cId="2939307728" sldId="274"/>
            <ac:picMk id="14" creationId="{A4777BED-5E70-4713-8A9D-F9E5EBAC0DFF}"/>
          </ac:picMkLst>
        </pc:picChg>
      </pc:sldChg>
      <pc:sldChg chg="addSp delSp modSp add mod">
        <pc:chgData name="Alexis Juteau" userId="a242a403-0122-49a1-8468-b8bbc2382be3" providerId="ADAL" clId="{69C62AA7-04B6-4845-88DC-44D097139F73}" dt="2021-11-30T05:56:24.023" v="1206" actId="1076"/>
        <pc:sldMkLst>
          <pc:docMk/>
          <pc:sldMk cId="2182167355" sldId="275"/>
        </pc:sldMkLst>
        <pc:spChg chg="mod">
          <ac:chgData name="Alexis Juteau" userId="a242a403-0122-49a1-8468-b8bbc2382be3" providerId="ADAL" clId="{69C62AA7-04B6-4845-88DC-44D097139F73}" dt="2021-11-30T05:56:24.023" v="1206" actId="1076"/>
          <ac:spMkLst>
            <pc:docMk/>
            <pc:sldMk cId="2182167355" sldId="275"/>
            <ac:spMk id="2" creationId="{154C3AF0-CCDB-4813-AD4B-7886ED463D61}"/>
          </ac:spMkLst>
        </pc:spChg>
        <pc:spChg chg="del">
          <ac:chgData name="Alexis Juteau" userId="a242a403-0122-49a1-8468-b8bbc2382be3" providerId="ADAL" clId="{69C62AA7-04B6-4845-88DC-44D097139F73}" dt="2021-11-30T03:15:34.035" v="448" actId="478"/>
          <ac:spMkLst>
            <pc:docMk/>
            <pc:sldMk cId="2182167355" sldId="275"/>
            <ac:spMk id="3" creationId="{AEB296F0-5CF9-41B8-B7B1-21D7FAAD58C7}"/>
          </ac:spMkLst>
        </pc:spChg>
        <pc:spChg chg="add del">
          <ac:chgData name="Alexis Juteau" userId="a242a403-0122-49a1-8468-b8bbc2382be3" providerId="ADAL" clId="{69C62AA7-04B6-4845-88DC-44D097139F73}" dt="2021-11-30T03:18:08.266" v="451" actId="478"/>
          <ac:spMkLst>
            <pc:docMk/>
            <pc:sldMk cId="2182167355" sldId="275"/>
            <ac:spMk id="7" creationId="{19923108-74AC-4D4B-A189-62120B435523}"/>
          </ac:spMkLst>
        </pc:spChg>
        <pc:spChg chg="add del">
          <ac:chgData name="Alexis Juteau" userId="a242a403-0122-49a1-8468-b8bbc2382be3" providerId="ADAL" clId="{69C62AA7-04B6-4845-88DC-44D097139F73}" dt="2021-11-30T03:18:31.429" v="455" actId="478"/>
          <ac:spMkLst>
            <pc:docMk/>
            <pc:sldMk cId="2182167355" sldId="275"/>
            <ac:spMk id="10" creationId="{2701E7C9-45FD-4CCF-85DD-C73DCC877408}"/>
          </ac:spMkLst>
        </pc:spChg>
        <pc:spChg chg="add del mod">
          <ac:chgData name="Alexis Juteau" userId="a242a403-0122-49a1-8468-b8bbc2382be3" providerId="ADAL" clId="{69C62AA7-04B6-4845-88DC-44D097139F73}" dt="2021-11-30T03:19:21.459" v="463" actId="478"/>
          <ac:spMkLst>
            <pc:docMk/>
            <pc:sldMk cId="2182167355" sldId="275"/>
            <ac:spMk id="11" creationId="{531463A6-7393-4BE7-9FEA-508EFB7C0618}"/>
          </ac:spMkLst>
        </pc:spChg>
        <pc:picChg chg="add mod">
          <ac:chgData name="Alexis Juteau" userId="a242a403-0122-49a1-8468-b8bbc2382be3" providerId="ADAL" clId="{69C62AA7-04B6-4845-88DC-44D097139F73}" dt="2021-11-30T03:15:34.472" v="449"/>
          <ac:picMkLst>
            <pc:docMk/>
            <pc:sldMk cId="2182167355" sldId="275"/>
            <ac:picMk id="5" creationId="{C3022FBE-B306-4964-A453-65A975750261}"/>
          </ac:picMkLst>
        </pc:picChg>
        <pc:picChg chg="add mod">
          <ac:chgData name="Alexis Juteau" userId="a242a403-0122-49a1-8468-b8bbc2382be3" providerId="ADAL" clId="{69C62AA7-04B6-4845-88DC-44D097139F73}" dt="2021-11-30T03:18:54.384" v="459" actId="1076"/>
          <ac:picMkLst>
            <pc:docMk/>
            <pc:sldMk cId="2182167355" sldId="275"/>
            <ac:picMk id="6" creationId="{218CB63C-AEA0-4E9C-BE40-7609F9236A8B}"/>
          </ac:picMkLst>
        </pc:picChg>
        <pc:cxnChg chg="add del">
          <ac:chgData name="Alexis Juteau" userId="a242a403-0122-49a1-8468-b8bbc2382be3" providerId="ADAL" clId="{69C62AA7-04B6-4845-88DC-44D097139F73}" dt="2021-11-30T03:18:14.815" v="453" actId="478"/>
          <ac:cxnSpMkLst>
            <pc:docMk/>
            <pc:sldMk cId="2182167355" sldId="275"/>
            <ac:cxnSpMk id="9" creationId="{494D0C13-3F0C-4572-8586-E9FFE1CBF5A0}"/>
          </ac:cxnSpMkLst>
        </pc:cxnChg>
      </pc:sldChg>
      <pc:sldChg chg="addSp delSp modSp new mod">
        <pc:chgData name="Alexis Juteau" userId="a242a403-0122-49a1-8468-b8bbc2382be3" providerId="ADAL" clId="{69C62AA7-04B6-4845-88DC-44D097139F73}" dt="2021-11-30T05:56:38.473" v="1208" actId="2711"/>
        <pc:sldMkLst>
          <pc:docMk/>
          <pc:sldMk cId="2342488035" sldId="276"/>
        </pc:sldMkLst>
        <pc:spChg chg="mod">
          <ac:chgData name="Alexis Juteau" userId="a242a403-0122-49a1-8468-b8bbc2382be3" providerId="ADAL" clId="{69C62AA7-04B6-4845-88DC-44D097139F73}" dt="2021-11-30T05:56:38.473" v="1208" actId="2711"/>
          <ac:spMkLst>
            <pc:docMk/>
            <pc:sldMk cId="2342488035" sldId="276"/>
            <ac:spMk id="2" creationId="{DA81F595-921B-472E-A204-17EA21F7F67B}"/>
          </ac:spMkLst>
        </pc:spChg>
        <pc:spChg chg="del mod">
          <ac:chgData name="Alexis Juteau" userId="a242a403-0122-49a1-8468-b8bbc2382be3" providerId="ADAL" clId="{69C62AA7-04B6-4845-88DC-44D097139F73}" dt="2021-11-30T05:54:48.182" v="1200" actId="478"/>
          <ac:spMkLst>
            <pc:docMk/>
            <pc:sldMk cId="2342488035" sldId="276"/>
            <ac:spMk id="3" creationId="{4B6A01DF-D63F-4D36-8DE6-9B149872182F}"/>
          </ac:spMkLst>
        </pc:spChg>
        <pc:spChg chg="add mod">
          <ac:chgData name="Alexis Juteau" userId="a242a403-0122-49a1-8468-b8bbc2382be3" providerId="ADAL" clId="{69C62AA7-04B6-4845-88DC-44D097139F73}" dt="2021-11-30T05:29:11.602" v="1189" actId="1076"/>
          <ac:spMkLst>
            <pc:docMk/>
            <pc:sldMk cId="2342488035" sldId="276"/>
            <ac:spMk id="9" creationId="{6E4FF5D1-869C-4722-86C0-F8E470532849}"/>
          </ac:spMkLst>
        </pc:spChg>
        <pc:spChg chg="add mod">
          <ac:chgData name="Alexis Juteau" userId="a242a403-0122-49a1-8468-b8bbc2382be3" providerId="ADAL" clId="{69C62AA7-04B6-4845-88DC-44D097139F73}" dt="2021-11-30T05:29:16.940" v="1190" actId="1076"/>
          <ac:spMkLst>
            <pc:docMk/>
            <pc:sldMk cId="2342488035" sldId="276"/>
            <ac:spMk id="10" creationId="{41AC9ACF-EF72-435F-9B5E-CF0217CA9D75}"/>
          </ac:spMkLst>
        </pc:spChg>
        <pc:picChg chg="add del mod modCrop">
          <ac:chgData name="Alexis Juteau" userId="a242a403-0122-49a1-8468-b8bbc2382be3" providerId="ADAL" clId="{69C62AA7-04B6-4845-88DC-44D097139F73}" dt="2021-11-30T04:20:10.962" v="624" actId="478"/>
          <ac:picMkLst>
            <pc:docMk/>
            <pc:sldMk cId="2342488035" sldId="276"/>
            <ac:picMk id="6" creationId="{E4939F17-0E02-44EC-925E-C574F0D04E04}"/>
          </ac:picMkLst>
        </pc:picChg>
        <pc:picChg chg="add del mod">
          <ac:chgData name="Alexis Juteau" userId="a242a403-0122-49a1-8468-b8bbc2382be3" providerId="ADAL" clId="{69C62AA7-04B6-4845-88DC-44D097139F73}" dt="2021-11-30T05:29:11.602" v="1189" actId="1076"/>
          <ac:picMkLst>
            <pc:docMk/>
            <pc:sldMk cId="2342488035" sldId="276"/>
            <ac:picMk id="8" creationId="{19291453-F291-4586-9FBA-244BAB5014F9}"/>
          </ac:picMkLst>
        </pc:picChg>
      </pc:sldChg>
      <pc:sldChg chg="modSp add mod">
        <pc:chgData name="Alexis Juteau" userId="a242a403-0122-49a1-8468-b8bbc2382be3" providerId="ADAL" clId="{69C62AA7-04B6-4845-88DC-44D097139F73}" dt="2021-11-30T03:21:19.537" v="503" actId="20577"/>
        <pc:sldMkLst>
          <pc:docMk/>
          <pc:sldMk cId="3266174203" sldId="277"/>
        </pc:sldMkLst>
        <pc:spChg chg="mod">
          <ac:chgData name="Alexis Juteau" userId="a242a403-0122-49a1-8468-b8bbc2382be3" providerId="ADAL" clId="{69C62AA7-04B6-4845-88DC-44D097139F73}" dt="2021-11-30T03:21:19.537" v="503" actId="20577"/>
          <ac:spMkLst>
            <pc:docMk/>
            <pc:sldMk cId="3266174203" sldId="277"/>
            <ac:spMk id="2" creationId="{28CC9F7C-F741-4373-9293-8264A0AA9A2E}"/>
          </ac:spMkLst>
        </pc:spChg>
      </pc:sldChg>
      <pc:sldChg chg="modSp add mod">
        <pc:chgData name="Alexis Juteau" userId="a242a403-0122-49a1-8468-b8bbc2382be3" providerId="ADAL" clId="{69C62AA7-04B6-4845-88DC-44D097139F73}" dt="2021-11-30T03:20:54.049" v="500" actId="20577"/>
        <pc:sldMkLst>
          <pc:docMk/>
          <pc:sldMk cId="4026021912" sldId="278"/>
        </pc:sldMkLst>
        <pc:spChg chg="mod">
          <ac:chgData name="Alexis Juteau" userId="a242a403-0122-49a1-8468-b8bbc2382be3" providerId="ADAL" clId="{69C62AA7-04B6-4845-88DC-44D097139F73}" dt="2021-11-30T03:20:54.049" v="500" actId="20577"/>
          <ac:spMkLst>
            <pc:docMk/>
            <pc:sldMk cId="4026021912" sldId="278"/>
            <ac:spMk id="2" creationId="{28CC9F7C-F741-4373-9293-8264A0AA9A2E}"/>
          </ac:spMkLst>
        </pc:spChg>
      </pc:sldChg>
      <pc:sldChg chg="addSp delSp modSp add mod">
        <pc:chgData name="Alexis Juteau" userId="a242a403-0122-49a1-8468-b8bbc2382be3" providerId="ADAL" clId="{69C62AA7-04B6-4845-88DC-44D097139F73}" dt="2021-11-30T06:00:16.326" v="1238" actId="1076"/>
        <pc:sldMkLst>
          <pc:docMk/>
          <pc:sldMk cId="2957189218" sldId="279"/>
        </pc:sldMkLst>
        <pc:spChg chg="mod">
          <ac:chgData name="Alexis Juteau" userId="a242a403-0122-49a1-8468-b8bbc2382be3" providerId="ADAL" clId="{69C62AA7-04B6-4845-88DC-44D097139F73}" dt="2021-11-30T05:57:16.158" v="1214" actId="2711"/>
          <ac:spMkLst>
            <pc:docMk/>
            <pc:sldMk cId="2957189218" sldId="279"/>
            <ac:spMk id="2" creationId="{DA81F595-921B-472E-A204-17EA21F7F67B}"/>
          </ac:spMkLst>
        </pc:spChg>
        <pc:spChg chg="del mod">
          <ac:chgData name="Alexis Juteau" userId="a242a403-0122-49a1-8468-b8bbc2382be3" providerId="ADAL" clId="{69C62AA7-04B6-4845-88DC-44D097139F73}" dt="2021-11-30T05:54:56.947" v="1201" actId="478"/>
          <ac:spMkLst>
            <pc:docMk/>
            <pc:sldMk cId="2957189218" sldId="279"/>
            <ac:spMk id="3" creationId="{4B6A01DF-D63F-4D36-8DE6-9B149872182F}"/>
          </ac:spMkLst>
        </pc:spChg>
        <pc:spChg chg="add mod">
          <ac:chgData name="Alexis Juteau" userId="a242a403-0122-49a1-8468-b8bbc2382be3" providerId="ADAL" clId="{69C62AA7-04B6-4845-88DC-44D097139F73}" dt="2021-11-30T05:52:46.411" v="1194" actId="1076"/>
          <ac:spMkLst>
            <pc:docMk/>
            <pc:sldMk cId="2957189218" sldId="279"/>
            <ac:spMk id="10" creationId="{FE90C59E-B385-445F-8704-1F47A5FDE303}"/>
          </ac:spMkLst>
        </pc:spChg>
        <pc:picChg chg="add mod">
          <ac:chgData name="Alexis Juteau" userId="a242a403-0122-49a1-8468-b8bbc2382be3" providerId="ADAL" clId="{69C62AA7-04B6-4845-88DC-44D097139F73}" dt="2021-11-30T05:52:48.690" v="1195" actId="1076"/>
          <ac:picMkLst>
            <pc:docMk/>
            <pc:sldMk cId="2957189218" sldId="279"/>
            <ac:picMk id="6" creationId="{1349F781-6049-4826-BC64-DBA52FDE6988}"/>
          </ac:picMkLst>
        </pc:picChg>
        <pc:picChg chg="add del mod">
          <ac:chgData name="Alexis Juteau" userId="a242a403-0122-49a1-8468-b8bbc2382be3" providerId="ADAL" clId="{69C62AA7-04B6-4845-88DC-44D097139F73}" dt="2021-11-30T04:23:35.227" v="646" actId="478"/>
          <ac:picMkLst>
            <pc:docMk/>
            <pc:sldMk cId="2957189218" sldId="279"/>
            <ac:picMk id="9" creationId="{6A80CDAF-952B-43BC-8BCC-406462B9399C}"/>
          </ac:picMkLst>
        </pc:picChg>
        <pc:cxnChg chg="add mod">
          <ac:chgData name="Alexis Juteau" userId="a242a403-0122-49a1-8468-b8bbc2382be3" providerId="ADAL" clId="{69C62AA7-04B6-4845-88DC-44D097139F73}" dt="2021-11-30T06:00:16.326" v="1238" actId="1076"/>
          <ac:cxnSpMkLst>
            <pc:docMk/>
            <pc:sldMk cId="2957189218" sldId="279"/>
            <ac:cxnSpMk id="8" creationId="{8499A94E-5E42-418F-97F1-3A6B68F85434}"/>
          </ac:cxnSpMkLst>
        </pc:cxnChg>
      </pc:sldChg>
      <pc:sldChg chg="modSp add mod">
        <pc:chgData name="Alexis Juteau" userId="a242a403-0122-49a1-8468-b8bbc2382be3" providerId="ADAL" clId="{69C62AA7-04B6-4845-88DC-44D097139F73}" dt="2021-11-30T03:21:22.821" v="504" actId="20577"/>
        <pc:sldMkLst>
          <pc:docMk/>
          <pc:sldMk cId="1373288813" sldId="280"/>
        </pc:sldMkLst>
        <pc:spChg chg="mod">
          <ac:chgData name="Alexis Juteau" userId="a242a403-0122-49a1-8468-b8bbc2382be3" providerId="ADAL" clId="{69C62AA7-04B6-4845-88DC-44D097139F73}" dt="2021-11-30T03:21:22.821" v="504" actId="20577"/>
          <ac:spMkLst>
            <pc:docMk/>
            <pc:sldMk cId="1373288813" sldId="280"/>
            <ac:spMk id="2" creationId="{28CC9F7C-F741-4373-9293-8264A0AA9A2E}"/>
          </ac:spMkLst>
        </pc:spChg>
      </pc:sldChg>
      <pc:sldChg chg="add">
        <pc:chgData name="Alexis Juteau" userId="a242a403-0122-49a1-8468-b8bbc2382be3" providerId="ADAL" clId="{69C62AA7-04B6-4845-88DC-44D097139F73}" dt="2021-11-30T03:21:03.021" v="501"/>
        <pc:sldMkLst>
          <pc:docMk/>
          <pc:sldMk cId="10142791" sldId="281"/>
        </pc:sldMkLst>
      </pc:sldChg>
      <pc:sldChg chg="addSp delSp modSp add mod">
        <pc:chgData name="Alexis Juteau" userId="a242a403-0122-49a1-8468-b8bbc2382be3" providerId="ADAL" clId="{69C62AA7-04B6-4845-88DC-44D097139F73}" dt="2021-11-30T03:47:34.421" v="576" actId="1076"/>
        <pc:sldMkLst>
          <pc:docMk/>
          <pc:sldMk cId="4145503291" sldId="282"/>
        </pc:sldMkLst>
        <pc:spChg chg="mod">
          <ac:chgData name="Alexis Juteau" userId="a242a403-0122-49a1-8468-b8bbc2382be3" providerId="ADAL" clId="{69C62AA7-04B6-4845-88DC-44D097139F73}" dt="2021-11-30T03:46:53.469" v="566" actId="1076"/>
          <ac:spMkLst>
            <pc:docMk/>
            <pc:sldMk cId="4145503291" sldId="282"/>
            <ac:spMk id="2" creationId="{154C3AF0-CCDB-4813-AD4B-7886ED463D61}"/>
          </ac:spMkLst>
        </pc:spChg>
        <pc:spChg chg="add del mod">
          <ac:chgData name="Alexis Juteau" userId="a242a403-0122-49a1-8468-b8bbc2382be3" providerId="ADAL" clId="{69C62AA7-04B6-4845-88DC-44D097139F73}" dt="2021-11-30T03:27:17.438" v="508" actId="478"/>
          <ac:spMkLst>
            <pc:docMk/>
            <pc:sldMk cId="4145503291" sldId="282"/>
            <ac:spMk id="7" creationId="{070DDFD0-2A2E-444D-ADFC-1870E227EF9B}"/>
          </ac:spMkLst>
        </pc:spChg>
        <pc:picChg chg="del">
          <ac:chgData name="Alexis Juteau" userId="a242a403-0122-49a1-8468-b8bbc2382be3" providerId="ADAL" clId="{69C62AA7-04B6-4845-88DC-44D097139F73}" dt="2021-11-30T03:27:12.215" v="506" actId="478"/>
          <ac:picMkLst>
            <pc:docMk/>
            <pc:sldMk cId="4145503291" sldId="282"/>
            <ac:picMk id="5" creationId="{C3022FBE-B306-4964-A453-65A975750261}"/>
          </ac:picMkLst>
        </pc:picChg>
        <pc:picChg chg="del">
          <ac:chgData name="Alexis Juteau" userId="a242a403-0122-49a1-8468-b8bbc2382be3" providerId="ADAL" clId="{69C62AA7-04B6-4845-88DC-44D097139F73}" dt="2021-11-30T03:27:13.931" v="507" actId="478"/>
          <ac:picMkLst>
            <pc:docMk/>
            <pc:sldMk cId="4145503291" sldId="282"/>
            <ac:picMk id="6" creationId="{218CB63C-AEA0-4E9C-BE40-7609F9236A8B}"/>
          </ac:picMkLst>
        </pc:picChg>
        <pc:picChg chg="add mod">
          <ac:chgData name="Alexis Juteau" userId="a242a403-0122-49a1-8468-b8bbc2382be3" providerId="ADAL" clId="{69C62AA7-04B6-4845-88DC-44D097139F73}" dt="2021-11-30T03:47:29.453" v="575" actId="1076"/>
          <ac:picMkLst>
            <pc:docMk/>
            <pc:sldMk cId="4145503291" sldId="282"/>
            <ac:picMk id="8" creationId="{8DBEA379-B578-456E-995A-A7A08B3D3288}"/>
          </ac:picMkLst>
        </pc:picChg>
        <pc:picChg chg="add mod">
          <ac:chgData name="Alexis Juteau" userId="a242a403-0122-49a1-8468-b8bbc2382be3" providerId="ADAL" clId="{69C62AA7-04B6-4845-88DC-44D097139F73}" dt="2021-11-30T03:47:29.453" v="575" actId="1076"/>
          <ac:picMkLst>
            <pc:docMk/>
            <pc:sldMk cId="4145503291" sldId="282"/>
            <ac:picMk id="10" creationId="{80B2C1C1-FC37-4E1D-9408-1D9958F14239}"/>
          </ac:picMkLst>
        </pc:picChg>
        <pc:picChg chg="add mod modCrop">
          <ac:chgData name="Alexis Juteau" userId="a242a403-0122-49a1-8468-b8bbc2382be3" providerId="ADAL" clId="{69C62AA7-04B6-4845-88DC-44D097139F73}" dt="2021-11-30T03:47:34.421" v="576" actId="1076"/>
          <ac:picMkLst>
            <pc:docMk/>
            <pc:sldMk cId="4145503291" sldId="282"/>
            <ac:picMk id="12" creationId="{32843813-86B0-426C-A4F8-4A179DD92786}"/>
          </ac:picMkLst>
        </pc:picChg>
        <pc:picChg chg="add mod modCrop">
          <ac:chgData name="Alexis Juteau" userId="a242a403-0122-49a1-8468-b8bbc2382be3" providerId="ADAL" clId="{69C62AA7-04B6-4845-88DC-44D097139F73}" dt="2021-11-30T03:47:34.421" v="576" actId="1076"/>
          <ac:picMkLst>
            <pc:docMk/>
            <pc:sldMk cId="4145503291" sldId="282"/>
            <ac:picMk id="14" creationId="{5D761ABC-37ED-4036-984B-7D0154F46BFB}"/>
          </ac:picMkLst>
        </pc:picChg>
      </pc:sldChg>
      <pc:sldChg chg="addSp modSp add mod">
        <pc:chgData name="Alexis Juteau" userId="a242a403-0122-49a1-8468-b8bbc2382be3" providerId="ADAL" clId="{69C62AA7-04B6-4845-88DC-44D097139F73}" dt="2021-11-30T06:01:21.167" v="1250" actId="1076"/>
        <pc:sldMkLst>
          <pc:docMk/>
          <pc:sldMk cId="1799236762" sldId="283"/>
        </pc:sldMkLst>
        <pc:spChg chg="mod">
          <ac:chgData name="Alexis Juteau" userId="a242a403-0122-49a1-8468-b8bbc2382be3" providerId="ADAL" clId="{69C62AA7-04B6-4845-88DC-44D097139F73}" dt="2021-11-30T05:57:02.591" v="1212" actId="2711"/>
          <ac:spMkLst>
            <pc:docMk/>
            <pc:sldMk cId="1799236762" sldId="283"/>
            <ac:spMk id="2" creationId="{154C3AF0-CCDB-4813-AD4B-7886ED463D61}"/>
          </ac:spMkLst>
        </pc:spChg>
        <pc:picChg chg="add mod">
          <ac:chgData name="Alexis Juteau" userId="a242a403-0122-49a1-8468-b8bbc2382be3" providerId="ADAL" clId="{69C62AA7-04B6-4845-88DC-44D097139F73}" dt="2021-11-30T06:01:21.167" v="1250" actId="1076"/>
          <ac:picMkLst>
            <pc:docMk/>
            <pc:sldMk cId="1799236762" sldId="283"/>
            <ac:picMk id="5" creationId="{EC307BB6-E1A4-4597-8240-5E47718945C4}"/>
          </ac:picMkLst>
        </pc:picChg>
        <pc:picChg chg="add mod">
          <ac:chgData name="Alexis Juteau" userId="a242a403-0122-49a1-8468-b8bbc2382be3" providerId="ADAL" clId="{69C62AA7-04B6-4845-88DC-44D097139F73}" dt="2021-11-30T06:01:18.673" v="1248" actId="14100"/>
          <ac:picMkLst>
            <pc:docMk/>
            <pc:sldMk cId="1799236762" sldId="283"/>
            <ac:picMk id="7" creationId="{E426D3F8-BA97-486B-9103-1824FE053F06}"/>
          </ac:picMkLst>
        </pc:picChg>
        <pc:picChg chg="add mod modCrop">
          <ac:chgData name="Alexis Juteau" userId="a242a403-0122-49a1-8468-b8bbc2382be3" providerId="ADAL" clId="{69C62AA7-04B6-4845-88DC-44D097139F73}" dt="2021-11-30T06:01:07.146" v="1244" actId="14100"/>
          <ac:picMkLst>
            <pc:docMk/>
            <pc:sldMk cId="1799236762" sldId="283"/>
            <ac:picMk id="9" creationId="{B664AE88-CCE5-486A-98A0-94EE982A0703}"/>
          </ac:picMkLst>
        </pc:picChg>
        <pc:picChg chg="add mod modCrop">
          <ac:chgData name="Alexis Juteau" userId="a242a403-0122-49a1-8468-b8bbc2382be3" providerId="ADAL" clId="{69C62AA7-04B6-4845-88DC-44D097139F73}" dt="2021-11-30T06:01:03.890" v="1243" actId="14100"/>
          <ac:picMkLst>
            <pc:docMk/>
            <pc:sldMk cId="1799236762" sldId="283"/>
            <ac:picMk id="10" creationId="{67C917CE-6DB7-47DA-A32B-930D0AF7D785}"/>
          </ac:picMkLst>
        </pc:picChg>
      </pc:sldChg>
      <pc:sldChg chg="addSp delSp modSp mod">
        <pc:chgData name="Alexis Juteau" userId="a242a403-0122-49a1-8468-b8bbc2382be3" providerId="ADAL" clId="{69C62AA7-04B6-4845-88DC-44D097139F73}" dt="2021-11-30T05:57:23.354" v="1215" actId="2711"/>
        <pc:sldMkLst>
          <pc:docMk/>
          <pc:sldMk cId="184448450" sldId="286"/>
        </pc:sldMkLst>
        <pc:spChg chg="mod">
          <ac:chgData name="Alexis Juteau" userId="a242a403-0122-49a1-8468-b8bbc2382be3" providerId="ADAL" clId="{69C62AA7-04B6-4845-88DC-44D097139F73}" dt="2021-11-30T05:57:23.354" v="1215" actId="2711"/>
          <ac:spMkLst>
            <pc:docMk/>
            <pc:sldMk cId="184448450" sldId="286"/>
            <ac:spMk id="2" creationId="{28CC9F7C-F741-4373-9293-8264A0AA9A2E}"/>
          </ac:spMkLst>
        </pc:spChg>
        <pc:spChg chg="mod">
          <ac:chgData name="Alexis Juteau" userId="a242a403-0122-49a1-8468-b8bbc2382be3" providerId="ADAL" clId="{69C62AA7-04B6-4845-88DC-44D097139F73}" dt="2021-11-30T05:57:23.354" v="1215" actId="2711"/>
          <ac:spMkLst>
            <pc:docMk/>
            <pc:sldMk cId="184448450" sldId="286"/>
            <ac:spMk id="3" creationId="{FD9F7A9A-2FCE-4B4C-A966-CC8A42443543}"/>
          </ac:spMkLst>
        </pc:spChg>
        <pc:spChg chg="mod">
          <ac:chgData name="Alexis Juteau" userId="a242a403-0122-49a1-8468-b8bbc2382be3" providerId="ADAL" clId="{69C62AA7-04B6-4845-88DC-44D097139F73}" dt="2021-11-30T05:57:23.354" v="1215" actId="2711"/>
          <ac:spMkLst>
            <pc:docMk/>
            <pc:sldMk cId="184448450" sldId="286"/>
            <ac:spMk id="4" creationId="{8D838A59-81FF-4A04-B5BE-26D71BF77BF9}"/>
          </ac:spMkLst>
        </pc:spChg>
        <pc:spChg chg="del">
          <ac:chgData name="Alexis Juteau" userId="a242a403-0122-49a1-8468-b8bbc2382be3" providerId="ADAL" clId="{69C62AA7-04B6-4845-88DC-44D097139F73}" dt="2021-11-30T04:49:33.806" v="985" actId="478"/>
          <ac:spMkLst>
            <pc:docMk/>
            <pc:sldMk cId="184448450" sldId="286"/>
            <ac:spMk id="10" creationId="{7EB10959-9148-4234-80A8-60955F91D355}"/>
          </ac:spMkLst>
        </pc:spChg>
        <pc:spChg chg="mod">
          <ac:chgData name="Alexis Juteau" userId="a242a403-0122-49a1-8468-b8bbc2382be3" providerId="ADAL" clId="{69C62AA7-04B6-4845-88DC-44D097139F73}" dt="2021-11-30T05:57:23.354" v="1215" actId="2711"/>
          <ac:spMkLst>
            <pc:docMk/>
            <pc:sldMk cId="184448450" sldId="286"/>
            <ac:spMk id="15" creationId="{418C3E28-949F-4721-94D3-18C4C3138679}"/>
          </ac:spMkLst>
        </pc:spChg>
        <pc:spChg chg="mod">
          <ac:chgData name="Alexis Juteau" userId="a242a403-0122-49a1-8468-b8bbc2382be3" providerId="ADAL" clId="{69C62AA7-04B6-4845-88DC-44D097139F73}" dt="2021-11-30T05:57:23.354" v="1215" actId="2711"/>
          <ac:spMkLst>
            <pc:docMk/>
            <pc:sldMk cId="184448450" sldId="286"/>
            <ac:spMk id="16" creationId="{713BD3CF-772A-4D9D-9937-55E17BFC2E8F}"/>
          </ac:spMkLst>
        </pc:spChg>
        <pc:spChg chg="mod">
          <ac:chgData name="Alexis Juteau" userId="a242a403-0122-49a1-8468-b8bbc2382be3" providerId="ADAL" clId="{69C62AA7-04B6-4845-88DC-44D097139F73}" dt="2021-11-30T05:57:23.354" v="1215" actId="2711"/>
          <ac:spMkLst>
            <pc:docMk/>
            <pc:sldMk cId="184448450" sldId="286"/>
            <ac:spMk id="18" creationId="{210FC32E-4414-4FA8-B532-A14BCB4404BB}"/>
          </ac:spMkLst>
        </pc:spChg>
        <pc:spChg chg="mod">
          <ac:chgData name="Alexis Juteau" userId="a242a403-0122-49a1-8468-b8bbc2382be3" providerId="ADAL" clId="{69C62AA7-04B6-4845-88DC-44D097139F73}" dt="2021-11-30T05:57:23.354" v="1215" actId="2711"/>
          <ac:spMkLst>
            <pc:docMk/>
            <pc:sldMk cId="184448450" sldId="286"/>
            <ac:spMk id="19" creationId="{FCAEC905-EE66-4289-AC67-BAB44A0B1C52}"/>
          </ac:spMkLst>
        </pc:spChg>
        <pc:picChg chg="add mod modCrop">
          <ac:chgData name="Alexis Juteau" userId="a242a403-0122-49a1-8468-b8bbc2382be3" providerId="ADAL" clId="{69C62AA7-04B6-4845-88DC-44D097139F73}" dt="2021-11-30T04:49:37.135" v="986" actId="1076"/>
          <ac:picMkLst>
            <pc:docMk/>
            <pc:sldMk cId="184448450" sldId="286"/>
            <ac:picMk id="13" creationId="{DBFCAE09-D3BC-47F3-8ACF-59CE7BB09B65}"/>
          </ac:picMkLst>
        </pc:picChg>
        <pc:picChg chg="del">
          <ac:chgData name="Alexis Juteau" userId="a242a403-0122-49a1-8468-b8bbc2382be3" providerId="ADAL" clId="{69C62AA7-04B6-4845-88DC-44D097139F73}" dt="2021-11-30T04:49:33.102" v="984" actId="478"/>
          <ac:picMkLst>
            <pc:docMk/>
            <pc:sldMk cId="184448450" sldId="286"/>
            <ac:picMk id="14" creationId="{7A7BE008-84ED-4F40-AE84-FB93171E7EB8}"/>
          </ac:picMkLst>
        </pc:picChg>
        <pc:cxnChg chg="add mod">
          <ac:chgData name="Alexis Juteau" userId="a242a403-0122-49a1-8468-b8bbc2382be3" providerId="ADAL" clId="{69C62AA7-04B6-4845-88DC-44D097139F73}" dt="2021-11-30T04:50:02.664" v="989" actId="13822"/>
          <ac:cxnSpMkLst>
            <pc:docMk/>
            <pc:sldMk cId="184448450" sldId="286"/>
            <ac:cxnSpMk id="6" creationId="{6F837BE3-0092-4178-907F-98552786156D}"/>
          </ac:cxnSpMkLst>
        </pc:cxnChg>
      </pc:sldChg>
      <pc:sldChg chg="addSp delSp modSp mod">
        <pc:chgData name="Alexis Juteau" userId="a242a403-0122-49a1-8468-b8bbc2382be3" providerId="ADAL" clId="{69C62AA7-04B6-4845-88DC-44D097139F73}" dt="2021-11-30T05:58:17.348" v="1219" actId="2711"/>
        <pc:sldMkLst>
          <pc:docMk/>
          <pc:sldMk cId="811132839" sldId="287"/>
        </pc:sldMkLst>
        <pc:spChg chg="mod">
          <ac:chgData name="Alexis Juteau" userId="a242a403-0122-49a1-8468-b8bbc2382be3" providerId="ADAL" clId="{69C62AA7-04B6-4845-88DC-44D097139F73}" dt="2021-11-30T05:58:17.348" v="1219" actId="2711"/>
          <ac:spMkLst>
            <pc:docMk/>
            <pc:sldMk cId="811132839" sldId="287"/>
            <ac:spMk id="2" creationId="{28CC9F7C-F741-4373-9293-8264A0AA9A2E}"/>
          </ac:spMkLst>
        </pc:spChg>
        <pc:spChg chg="mod">
          <ac:chgData name="Alexis Juteau" userId="a242a403-0122-49a1-8468-b8bbc2382be3" providerId="ADAL" clId="{69C62AA7-04B6-4845-88DC-44D097139F73}" dt="2021-11-30T05:58:17.348" v="1219" actId="2711"/>
          <ac:spMkLst>
            <pc:docMk/>
            <pc:sldMk cId="811132839" sldId="287"/>
            <ac:spMk id="4" creationId="{8D838A59-81FF-4A04-B5BE-26D71BF77BF9}"/>
          </ac:spMkLst>
        </pc:spChg>
        <pc:spChg chg="del">
          <ac:chgData name="Alexis Juteau" userId="a242a403-0122-49a1-8468-b8bbc2382be3" providerId="ADAL" clId="{69C62AA7-04B6-4845-88DC-44D097139F73}" dt="2021-11-30T04:51:23.511" v="992" actId="478"/>
          <ac:spMkLst>
            <pc:docMk/>
            <pc:sldMk cId="811132839" sldId="287"/>
            <ac:spMk id="10" creationId="{7EB10959-9148-4234-80A8-60955F91D355}"/>
          </ac:spMkLst>
        </pc:spChg>
        <pc:spChg chg="mod">
          <ac:chgData name="Alexis Juteau" userId="a242a403-0122-49a1-8468-b8bbc2382be3" providerId="ADAL" clId="{69C62AA7-04B6-4845-88DC-44D097139F73}" dt="2021-11-30T05:58:17.348" v="1219" actId="2711"/>
          <ac:spMkLst>
            <pc:docMk/>
            <pc:sldMk cId="811132839" sldId="287"/>
            <ac:spMk id="16" creationId="{C209671C-3A9D-419A-95CD-1C292805B43D}"/>
          </ac:spMkLst>
        </pc:spChg>
        <pc:spChg chg="mod">
          <ac:chgData name="Alexis Juteau" userId="a242a403-0122-49a1-8468-b8bbc2382be3" providerId="ADAL" clId="{69C62AA7-04B6-4845-88DC-44D097139F73}" dt="2021-11-30T05:58:17.348" v="1219" actId="2711"/>
          <ac:spMkLst>
            <pc:docMk/>
            <pc:sldMk cId="811132839" sldId="287"/>
            <ac:spMk id="17" creationId="{56543569-1842-4A95-941E-F9587679FAD2}"/>
          </ac:spMkLst>
        </pc:spChg>
        <pc:spChg chg="mod">
          <ac:chgData name="Alexis Juteau" userId="a242a403-0122-49a1-8468-b8bbc2382be3" providerId="ADAL" clId="{69C62AA7-04B6-4845-88DC-44D097139F73}" dt="2021-11-30T05:58:17.348" v="1219" actId="2711"/>
          <ac:spMkLst>
            <pc:docMk/>
            <pc:sldMk cId="811132839" sldId="287"/>
            <ac:spMk id="18" creationId="{210FC32E-4414-4FA8-B532-A14BCB4404BB}"/>
          </ac:spMkLst>
        </pc:spChg>
        <pc:spChg chg="mod">
          <ac:chgData name="Alexis Juteau" userId="a242a403-0122-49a1-8468-b8bbc2382be3" providerId="ADAL" clId="{69C62AA7-04B6-4845-88DC-44D097139F73}" dt="2021-11-30T05:58:17.348" v="1219" actId="2711"/>
          <ac:spMkLst>
            <pc:docMk/>
            <pc:sldMk cId="811132839" sldId="287"/>
            <ac:spMk id="19" creationId="{FCAEC905-EE66-4289-AC67-BAB44A0B1C52}"/>
          </ac:spMkLst>
        </pc:spChg>
        <pc:spChg chg="mod">
          <ac:chgData name="Alexis Juteau" userId="a242a403-0122-49a1-8468-b8bbc2382be3" providerId="ADAL" clId="{69C62AA7-04B6-4845-88DC-44D097139F73}" dt="2021-11-30T05:58:17.348" v="1219" actId="2711"/>
          <ac:spMkLst>
            <pc:docMk/>
            <pc:sldMk cId="811132839" sldId="287"/>
            <ac:spMk id="23" creationId="{0A7D95E2-3D70-44C0-8A07-21FA8CB9036B}"/>
          </ac:spMkLst>
        </pc:spChg>
        <pc:spChg chg="mod">
          <ac:chgData name="Alexis Juteau" userId="a242a403-0122-49a1-8468-b8bbc2382be3" providerId="ADAL" clId="{69C62AA7-04B6-4845-88DC-44D097139F73}" dt="2021-11-30T05:58:17.348" v="1219" actId="2711"/>
          <ac:spMkLst>
            <pc:docMk/>
            <pc:sldMk cId="811132839" sldId="287"/>
            <ac:spMk id="25" creationId="{3A9CFC17-7D03-4291-9E77-5A7302EA0483}"/>
          </ac:spMkLst>
        </pc:spChg>
        <pc:spChg chg="mod">
          <ac:chgData name="Alexis Juteau" userId="a242a403-0122-49a1-8468-b8bbc2382be3" providerId="ADAL" clId="{69C62AA7-04B6-4845-88DC-44D097139F73}" dt="2021-11-30T05:58:17.348" v="1219" actId="2711"/>
          <ac:spMkLst>
            <pc:docMk/>
            <pc:sldMk cId="811132839" sldId="287"/>
            <ac:spMk id="26" creationId="{AFAE2BD7-E8D7-4A76-9B6D-CF130BA7B0D7}"/>
          </ac:spMkLst>
        </pc:spChg>
        <pc:picChg chg="add mod modCrop">
          <ac:chgData name="Alexis Juteau" userId="a242a403-0122-49a1-8468-b8bbc2382be3" providerId="ADAL" clId="{69C62AA7-04B6-4845-88DC-44D097139F73}" dt="2021-11-30T04:51:53.922" v="1003" actId="1076"/>
          <ac:picMkLst>
            <pc:docMk/>
            <pc:sldMk cId="811132839" sldId="287"/>
            <ac:picMk id="13" creationId="{20DBCBBD-B6C3-434C-A61B-F5DC558211F9}"/>
          </ac:picMkLst>
        </pc:picChg>
        <pc:picChg chg="del">
          <ac:chgData name="Alexis Juteau" userId="a242a403-0122-49a1-8468-b8bbc2382be3" providerId="ADAL" clId="{69C62AA7-04B6-4845-88DC-44D097139F73}" dt="2021-11-30T04:51:26.793" v="993" actId="478"/>
          <ac:picMkLst>
            <pc:docMk/>
            <pc:sldMk cId="811132839" sldId="287"/>
            <ac:picMk id="14" creationId="{7A7BE008-84ED-4F40-AE84-FB93171E7EB8}"/>
          </ac:picMkLst>
        </pc:picChg>
      </pc:sldChg>
      <pc:sldChg chg="addSp delSp modSp mod">
        <pc:chgData name="Alexis Juteau" userId="a242a403-0122-49a1-8468-b8bbc2382be3" providerId="ADAL" clId="{69C62AA7-04B6-4845-88DC-44D097139F73}" dt="2021-11-30T05:57:10.997" v="1213" actId="2711"/>
        <pc:sldMkLst>
          <pc:docMk/>
          <pc:sldMk cId="542408939" sldId="288"/>
        </pc:sldMkLst>
        <pc:spChg chg="mod">
          <ac:chgData name="Alexis Juteau" userId="a242a403-0122-49a1-8468-b8bbc2382be3" providerId="ADAL" clId="{69C62AA7-04B6-4845-88DC-44D097139F73}" dt="2021-11-30T05:57:10.997" v="1213" actId="2711"/>
          <ac:spMkLst>
            <pc:docMk/>
            <pc:sldMk cId="542408939" sldId="288"/>
            <ac:spMk id="2" creationId="{28CC9F7C-F741-4373-9293-8264A0AA9A2E}"/>
          </ac:spMkLst>
        </pc:spChg>
        <pc:spChg chg="mod">
          <ac:chgData name="Alexis Juteau" userId="a242a403-0122-49a1-8468-b8bbc2382be3" providerId="ADAL" clId="{69C62AA7-04B6-4845-88DC-44D097139F73}" dt="2021-11-30T05:57:10.997" v="1213" actId="2711"/>
          <ac:spMkLst>
            <pc:docMk/>
            <pc:sldMk cId="542408939" sldId="288"/>
            <ac:spMk id="4" creationId="{8D838A59-81FF-4A04-B5BE-26D71BF77BF9}"/>
          </ac:spMkLst>
        </pc:spChg>
        <pc:spChg chg="del">
          <ac:chgData name="Alexis Juteau" userId="a242a403-0122-49a1-8468-b8bbc2382be3" providerId="ADAL" clId="{69C62AA7-04B6-4845-88DC-44D097139F73}" dt="2021-11-30T04:52:01.941" v="1005" actId="478"/>
          <ac:spMkLst>
            <pc:docMk/>
            <pc:sldMk cId="542408939" sldId="288"/>
            <ac:spMk id="10" creationId="{7EB10959-9148-4234-80A8-60955F91D355}"/>
          </ac:spMkLst>
        </pc:spChg>
        <pc:spChg chg="mod">
          <ac:chgData name="Alexis Juteau" userId="a242a403-0122-49a1-8468-b8bbc2382be3" providerId="ADAL" clId="{69C62AA7-04B6-4845-88DC-44D097139F73}" dt="2021-11-30T05:53:01.786" v="1198" actId="1076"/>
          <ac:spMkLst>
            <pc:docMk/>
            <pc:sldMk cId="542408939" sldId="288"/>
            <ac:spMk id="16" creationId="{F027B758-88A1-49CA-A40A-4964AFCAE253}"/>
          </ac:spMkLst>
        </pc:spChg>
        <pc:spChg chg="mod">
          <ac:chgData name="Alexis Juteau" userId="a242a403-0122-49a1-8468-b8bbc2382be3" providerId="ADAL" clId="{69C62AA7-04B6-4845-88DC-44D097139F73}" dt="2021-11-30T05:57:10.997" v="1213" actId="2711"/>
          <ac:spMkLst>
            <pc:docMk/>
            <pc:sldMk cId="542408939" sldId="288"/>
            <ac:spMk id="17" creationId="{CE46C44D-0C38-44EC-B743-2914A8CD0547}"/>
          </ac:spMkLst>
        </pc:spChg>
        <pc:spChg chg="mod">
          <ac:chgData name="Alexis Juteau" userId="a242a403-0122-49a1-8468-b8bbc2382be3" providerId="ADAL" clId="{69C62AA7-04B6-4845-88DC-44D097139F73}" dt="2021-11-30T05:57:10.997" v="1213" actId="2711"/>
          <ac:spMkLst>
            <pc:docMk/>
            <pc:sldMk cId="542408939" sldId="288"/>
            <ac:spMk id="23" creationId="{A719FCB2-DAD3-4031-A694-D0205A637928}"/>
          </ac:spMkLst>
        </pc:spChg>
        <pc:picChg chg="add mod">
          <ac:chgData name="Alexis Juteau" userId="a242a403-0122-49a1-8468-b8bbc2382be3" providerId="ADAL" clId="{69C62AA7-04B6-4845-88DC-44D097139F73}" dt="2021-11-30T05:57:10.997" v="1213" actId="2711"/>
          <ac:picMkLst>
            <pc:docMk/>
            <pc:sldMk cId="542408939" sldId="288"/>
            <ac:picMk id="6" creationId="{BC200C81-5C69-429E-8EA0-BFDD09C6DB61}"/>
          </ac:picMkLst>
        </pc:picChg>
        <pc:picChg chg="del">
          <ac:chgData name="Alexis Juteau" userId="a242a403-0122-49a1-8468-b8bbc2382be3" providerId="ADAL" clId="{69C62AA7-04B6-4845-88DC-44D097139F73}" dt="2021-11-30T04:52:01.054" v="1004" actId="478"/>
          <ac:picMkLst>
            <pc:docMk/>
            <pc:sldMk cId="542408939" sldId="288"/>
            <ac:picMk id="14" creationId="{7A7BE008-84ED-4F40-AE84-FB93171E7EB8}"/>
          </ac:picMkLst>
        </pc:picChg>
        <pc:cxnChg chg="add mod">
          <ac:chgData name="Alexis Juteau" userId="a242a403-0122-49a1-8468-b8bbc2382be3" providerId="ADAL" clId="{69C62AA7-04B6-4845-88DC-44D097139F73}" dt="2021-11-30T05:57:10.997" v="1213" actId="2711"/>
          <ac:cxnSpMkLst>
            <pc:docMk/>
            <pc:sldMk cId="542408939" sldId="288"/>
            <ac:cxnSpMk id="8" creationId="{01E9D1FB-A192-443D-B5AA-971661B16FBE}"/>
          </ac:cxnSpMkLst>
        </pc:cxnChg>
      </pc:sldChg>
      <pc:sldChg chg="addSp delSp modSp mod">
        <pc:chgData name="Alexis Juteau" userId="a242a403-0122-49a1-8468-b8bbc2382be3" providerId="ADAL" clId="{69C62AA7-04B6-4845-88DC-44D097139F73}" dt="2021-11-30T05:56:45.710" v="1209" actId="2711"/>
        <pc:sldMkLst>
          <pc:docMk/>
          <pc:sldMk cId="3420148422" sldId="289"/>
        </pc:sldMkLst>
        <pc:spChg chg="mod">
          <ac:chgData name="Alexis Juteau" userId="a242a403-0122-49a1-8468-b8bbc2382be3" providerId="ADAL" clId="{69C62AA7-04B6-4845-88DC-44D097139F73}" dt="2021-11-30T05:56:45.710" v="1209" actId="2711"/>
          <ac:spMkLst>
            <pc:docMk/>
            <pc:sldMk cId="3420148422" sldId="289"/>
            <ac:spMk id="2" creationId="{28CC9F7C-F741-4373-9293-8264A0AA9A2E}"/>
          </ac:spMkLst>
        </pc:spChg>
        <pc:spChg chg="mod">
          <ac:chgData name="Alexis Juteau" userId="a242a403-0122-49a1-8468-b8bbc2382be3" providerId="ADAL" clId="{69C62AA7-04B6-4845-88DC-44D097139F73}" dt="2021-11-30T05:56:45.710" v="1209" actId="2711"/>
          <ac:spMkLst>
            <pc:docMk/>
            <pc:sldMk cId="3420148422" sldId="289"/>
            <ac:spMk id="3" creationId="{FD9F7A9A-2FCE-4B4C-A966-CC8A42443543}"/>
          </ac:spMkLst>
        </pc:spChg>
        <pc:spChg chg="mod">
          <ac:chgData name="Alexis Juteau" userId="a242a403-0122-49a1-8468-b8bbc2382be3" providerId="ADAL" clId="{69C62AA7-04B6-4845-88DC-44D097139F73}" dt="2021-11-30T05:56:45.710" v="1209" actId="2711"/>
          <ac:spMkLst>
            <pc:docMk/>
            <pc:sldMk cId="3420148422" sldId="289"/>
            <ac:spMk id="4" creationId="{8D838A59-81FF-4A04-B5BE-26D71BF77BF9}"/>
          </ac:spMkLst>
        </pc:spChg>
        <pc:spChg chg="del mod ord">
          <ac:chgData name="Alexis Juteau" userId="a242a403-0122-49a1-8468-b8bbc2382be3" providerId="ADAL" clId="{69C62AA7-04B6-4845-88DC-44D097139F73}" dt="2021-11-30T04:48:44.660" v="974" actId="478"/>
          <ac:spMkLst>
            <pc:docMk/>
            <pc:sldMk cId="3420148422" sldId="289"/>
            <ac:spMk id="10" creationId="{7EB10959-9148-4234-80A8-60955F91D355}"/>
          </ac:spMkLst>
        </pc:spChg>
        <pc:spChg chg="mod">
          <ac:chgData name="Alexis Juteau" userId="a242a403-0122-49a1-8468-b8bbc2382be3" providerId="ADAL" clId="{69C62AA7-04B6-4845-88DC-44D097139F73}" dt="2021-11-30T05:56:45.710" v="1209" actId="2711"/>
          <ac:spMkLst>
            <pc:docMk/>
            <pc:sldMk cId="3420148422" sldId="289"/>
            <ac:spMk id="14" creationId="{30B69A10-4C9E-4B21-8C28-78DCA5C6064B}"/>
          </ac:spMkLst>
        </pc:spChg>
        <pc:spChg chg="mod">
          <ac:chgData name="Alexis Juteau" userId="a242a403-0122-49a1-8468-b8bbc2382be3" providerId="ADAL" clId="{69C62AA7-04B6-4845-88DC-44D097139F73}" dt="2021-11-30T05:56:45.710" v="1209" actId="2711"/>
          <ac:spMkLst>
            <pc:docMk/>
            <pc:sldMk cId="3420148422" sldId="289"/>
            <ac:spMk id="15" creationId="{418C3E28-949F-4721-94D3-18C4C3138679}"/>
          </ac:spMkLst>
        </pc:spChg>
        <pc:spChg chg="mod">
          <ac:chgData name="Alexis Juteau" userId="a242a403-0122-49a1-8468-b8bbc2382be3" providerId="ADAL" clId="{69C62AA7-04B6-4845-88DC-44D097139F73}" dt="2021-11-30T05:56:45.710" v="1209" actId="2711"/>
          <ac:spMkLst>
            <pc:docMk/>
            <pc:sldMk cId="3420148422" sldId="289"/>
            <ac:spMk id="18" creationId="{210FC32E-4414-4FA8-B532-A14BCB4404BB}"/>
          </ac:spMkLst>
        </pc:spChg>
        <pc:spChg chg="mod">
          <ac:chgData name="Alexis Juteau" userId="a242a403-0122-49a1-8468-b8bbc2382be3" providerId="ADAL" clId="{69C62AA7-04B6-4845-88DC-44D097139F73}" dt="2021-11-30T05:56:45.710" v="1209" actId="2711"/>
          <ac:spMkLst>
            <pc:docMk/>
            <pc:sldMk cId="3420148422" sldId="289"/>
            <ac:spMk id="19" creationId="{FCAEC905-EE66-4289-AC67-BAB44A0B1C52}"/>
          </ac:spMkLst>
        </pc:spChg>
        <pc:picChg chg="add mod modCrop">
          <ac:chgData name="Alexis Juteau" userId="a242a403-0122-49a1-8468-b8bbc2382be3" providerId="ADAL" clId="{69C62AA7-04B6-4845-88DC-44D097139F73}" dt="2021-11-30T04:48:07.275" v="969" actId="1076"/>
          <ac:picMkLst>
            <pc:docMk/>
            <pc:sldMk cId="3420148422" sldId="289"/>
            <ac:picMk id="11" creationId="{A1331299-BBD6-428F-8543-95F29F7EF03B}"/>
          </ac:picMkLst>
        </pc:picChg>
        <pc:picChg chg="del">
          <ac:chgData name="Alexis Juteau" userId="a242a403-0122-49a1-8468-b8bbc2382be3" providerId="ADAL" clId="{69C62AA7-04B6-4845-88DC-44D097139F73}" dt="2021-11-30T04:48:04.276" v="968" actId="478"/>
          <ac:picMkLst>
            <pc:docMk/>
            <pc:sldMk cId="3420148422" sldId="289"/>
            <ac:picMk id="14" creationId="{7A7BE008-84ED-4F40-AE84-FB93171E7EB8}"/>
          </ac:picMkLst>
        </pc:picChg>
        <pc:cxnChg chg="add mod">
          <ac:chgData name="Alexis Juteau" userId="a242a403-0122-49a1-8468-b8bbc2382be3" providerId="ADAL" clId="{69C62AA7-04B6-4845-88DC-44D097139F73}" dt="2021-11-30T04:48:56.461" v="976" actId="13822"/>
          <ac:cxnSpMkLst>
            <pc:docMk/>
            <pc:sldMk cId="3420148422" sldId="289"/>
            <ac:cxnSpMk id="7" creationId="{429A21C0-171B-4D8D-AD33-9D7283370951}"/>
          </ac:cxnSpMkLst>
        </pc:cxnChg>
      </pc:sldChg>
      <pc:sldChg chg="addSp delSp modSp new mod">
        <pc:chgData name="Alexis Juteau" userId="a242a403-0122-49a1-8468-b8bbc2382be3" providerId="ADAL" clId="{69C62AA7-04B6-4845-88DC-44D097139F73}" dt="2021-11-30T06:00:38.281" v="1240" actId="15375"/>
        <pc:sldMkLst>
          <pc:docMk/>
          <pc:sldMk cId="2438059005" sldId="290"/>
        </pc:sldMkLst>
        <pc:spChg chg="mod">
          <ac:chgData name="Alexis Juteau" userId="a242a403-0122-49a1-8468-b8bbc2382be3" providerId="ADAL" clId="{69C62AA7-04B6-4845-88DC-44D097139F73}" dt="2021-11-30T05:56:32.043" v="1207" actId="2711"/>
          <ac:spMkLst>
            <pc:docMk/>
            <pc:sldMk cId="2438059005" sldId="290"/>
            <ac:spMk id="2" creationId="{6A3EDF9E-A3F8-449F-8F99-83D253E61673}"/>
          </ac:spMkLst>
        </pc:spChg>
        <pc:spChg chg="mod">
          <ac:chgData name="Alexis Juteau" userId="a242a403-0122-49a1-8468-b8bbc2382be3" providerId="ADAL" clId="{69C62AA7-04B6-4845-88DC-44D097139F73}" dt="2021-11-30T05:56:32.043" v="1207" actId="2711"/>
          <ac:spMkLst>
            <pc:docMk/>
            <pc:sldMk cId="2438059005" sldId="290"/>
            <ac:spMk id="3" creationId="{977E8DE8-CEF7-4FB7-9849-F92CD87590FF}"/>
          </ac:spMkLst>
        </pc:spChg>
        <pc:spChg chg="mod">
          <ac:chgData name="Alexis Juteau" userId="a242a403-0122-49a1-8468-b8bbc2382be3" providerId="ADAL" clId="{69C62AA7-04B6-4845-88DC-44D097139F73}" dt="2021-11-30T05:56:32.043" v="1207" actId="2711"/>
          <ac:spMkLst>
            <pc:docMk/>
            <pc:sldMk cId="2438059005" sldId="290"/>
            <ac:spMk id="4" creationId="{15CD1907-CB6C-43C6-A2C3-389953F7C55B}"/>
          </ac:spMkLst>
        </pc:spChg>
        <pc:spChg chg="add del">
          <ac:chgData name="Alexis Juteau" userId="a242a403-0122-49a1-8468-b8bbc2382be3" providerId="ADAL" clId="{69C62AA7-04B6-4845-88DC-44D097139F73}" dt="2021-11-30T05:04:23.469" v="1087"/>
          <ac:spMkLst>
            <pc:docMk/>
            <pc:sldMk cId="2438059005" sldId="290"/>
            <ac:spMk id="5" creationId="{EC8C1211-7137-4834-B0FB-FFEF77713887}"/>
          </ac:spMkLst>
        </pc:spChg>
        <pc:spChg chg="add del mod">
          <ac:chgData name="Alexis Juteau" userId="a242a403-0122-49a1-8468-b8bbc2382be3" providerId="ADAL" clId="{69C62AA7-04B6-4845-88DC-44D097139F73}" dt="2021-11-30T05:04:45.957" v="1095" actId="478"/>
          <ac:spMkLst>
            <pc:docMk/>
            <pc:sldMk cId="2438059005" sldId="290"/>
            <ac:spMk id="6" creationId="{EAAE7179-0421-4C6A-B934-7C3D461AA9BC}"/>
          </ac:spMkLst>
        </pc:spChg>
        <pc:spChg chg="add mod">
          <ac:chgData name="Alexis Juteau" userId="a242a403-0122-49a1-8468-b8bbc2382be3" providerId="ADAL" clId="{69C62AA7-04B6-4845-88DC-44D097139F73}" dt="2021-11-30T06:00:38.281" v="1240" actId="15375"/>
          <ac:spMkLst>
            <pc:docMk/>
            <pc:sldMk cId="2438059005" sldId="290"/>
            <ac:spMk id="7" creationId="{B3FB0A0C-EB03-488B-A8DD-82CE35528138}"/>
          </ac:spMkLst>
        </pc:spChg>
        <pc:picChg chg="add mod">
          <ac:chgData name="Alexis Juteau" userId="a242a403-0122-49a1-8468-b8bbc2382be3" providerId="ADAL" clId="{69C62AA7-04B6-4845-88DC-44D097139F73}" dt="2021-11-30T05:56:32.043" v="1207" actId="2711"/>
          <ac:picMkLst>
            <pc:docMk/>
            <pc:sldMk cId="2438059005" sldId="290"/>
            <ac:picMk id="9" creationId="{92C38D80-028C-4D55-8954-AF66A7848A21}"/>
          </ac:picMkLst>
        </pc:picChg>
      </pc:sldChg>
      <pc:sldChg chg="addSp modSp new mod">
        <pc:chgData name="Alexis Juteau" userId="a242a403-0122-49a1-8468-b8bbc2382be3" providerId="ADAL" clId="{69C62AA7-04B6-4845-88DC-44D097139F73}" dt="2021-11-30T06:07:58.158" v="1283" actId="20577"/>
        <pc:sldMkLst>
          <pc:docMk/>
          <pc:sldMk cId="1969751669" sldId="291"/>
        </pc:sldMkLst>
        <pc:spChg chg="mod">
          <ac:chgData name="Alexis Juteau" userId="a242a403-0122-49a1-8468-b8bbc2382be3" providerId="ADAL" clId="{69C62AA7-04B6-4845-88DC-44D097139F73}" dt="2021-11-30T06:07:58.158" v="1283" actId="20577"/>
          <ac:spMkLst>
            <pc:docMk/>
            <pc:sldMk cId="1969751669" sldId="291"/>
            <ac:spMk id="2" creationId="{78AC594B-1CE9-4956-AE1F-386D2A465DD5}"/>
          </ac:spMkLst>
        </pc:spChg>
        <pc:picChg chg="add mod">
          <ac:chgData name="Alexis Juteau" userId="a242a403-0122-49a1-8468-b8bbc2382be3" providerId="ADAL" clId="{69C62AA7-04B6-4845-88DC-44D097139F73}" dt="2021-11-30T06:07:49.849" v="1254" actId="1440"/>
          <ac:picMkLst>
            <pc:docMk/>
            <pc:sldMk cId="1969751669" sldId="291"/>
            <ac:picMk id="6" creationId="{53794A2F-CA85-4AC2-A0AB-DA1E6BCF82E2}"/>
          </ac:picMkLst>
        </pc:picChg>
      </pc:sldChg>
    </pc:docChg>
  </pc:docChgLst>
  <pc:docChgLst>
    <pc:chgData name="Shawn Miller Morneau" userId="1f875e4d-6e3c-4f7a-bfa2-4cfcd1c9ff10" providerId="ADAL" clId="{6055A24E-A026-4B24-8F7E-801E7097E076}"/>
    <pc:docChg chg="undo custSel addSld delSld modSld sldOrd">
      <pc:chgData name="Shawn Miller Morneau" userId="1f875e4d-6e3c-4f7a-bfa2-4cfcd1c9ff10" providerId="ADAL" clId="{6055A24E-A026-4B24-8F7E-801E7097E076}" dt="2021-11-30T06:12:07.671" v="1505" actId="20577"/>
      <pc:docMkLst>
        <pc:docMk/>
      </pc:docMkLst>
      <pc:sldChg chg="addSp delSp modSp mod">
        <pc:chgData name="Shawn Miller Morneau" userId="1f875e4d-6e3c-4f7a-bfa2-4cfcd1c9ff10" providerId="ADAL" clId="{6055A24E-A026-4B24-8F7E-801E7097E076}" dt="2021-11-30T06:09:00.102" v="1497" actId="1076"/>
        <pc:sldMkLst>
          <pc:docMk/>
          <pc:sldMk cId="4145202290" sldId="272"/>
        </pc:sldMkLst>
        <pc:spChg chg="mod">
          <ac:chgData name="Shawn Miller Morneau" userId="1f875e4d-6e3c-4f7a-bfa2-4cfcd1c9ff10" providerId="ADAL" clId="{6055A24E-A026-4B24-8F7E-801E7097E076}" dt="2021-11-30T06:02:02.209" v="1440" actId="120"/>
          <ac:spMkLst>
            <pc:docMk/>
            <pc:sldMk cId="4145202290" sldId="272"/>
            <ac:spMk id="3" creationId="{FD9F7A9A-2FCE-4B4C-A966-CC8A42443543}"/>
          </ac:spMkLst>
        </pc:spChg>
        <pc:spChg chg="add mod">
          <ac:chgData name="Shawn Miller Morneau" userId="1f875e4d-6e3c-4f7a-bfa2-4cfcd1c9ff10" providerId="ADAL" clId="{6055A24E-A026-4B24-8F7E-801E7097E076}" dt="2021-11-30T06:02:05.332" v="1441" actId="1076"/>
          <ac:spMkLst>
            <pc:docMk/>
            <pc:sldMk cId="4145202290" sldId="272"/>
            <ac:spMk id="5" creationId="{25E58B5B-EE30-4EF2-ABD7-4A07CF398CD0}"/>
          </ac:spMkLst>
        </pc:spChg>
        <pc:spChg chg="add mod">
          <ac:chgData name="Shawn Miller Morneau" userId="1f875e4d-6e3c-4f7a-bfa2-4cfcd1c9ff10" providerId="ADAL" clId="{6055A24E-A026-4B24-8F7E-801E7097E076}" dt="2021-11-30T02:46:23.396" v="18" actId="1076"/>
          <ac:spMkLst>
            <pc:docMk/>
            <pc:sldMk cId="4145202290" sldId="272"/>
            <ac:spMk id="10" creationId="{7EB10959-9148-4234-80A8-60955F91D355}"/>
          </ac:spMkLst>
        </pc:spChg>
        <pc:spChg chg="add del mod">
          <ac:chgData name="Shawn Miller Morneau" userId="1f875e4d-6e3c-4f7a-bfa2-4cfcd1c9ff10" providerId="ADAL" clId="{6055A24E-A026-4B24-8F7E-801E7097E076}" dt="2021-11-30T02:46:54.678" v="21" actId="478"/>
          <ac:spMkLst>
            <pc:docMk/>
            <pc:sldMk cId="4145202290" sldId="272"/>
            <ac:spMk id="11" creationId="{79B24D2B-B932-48E1-A4A5-574C57F7D8A0}"/>
          </ac:spMkLst>
        </pc:spChg>
        <pc:spChg chg="add mod">
          <ac:chgData name="Shawn Miller Morneau" userId="1f875e4d-6e3c-4f7a-bfa2-4cfcd1c9ff10" providerId="ADAL" clId="{6055A24E-A026-4B24-8F7E-801E7097E076}" dt="2021-11-30T06:09:00.102" v="1497" actId="1076"/>
          <ac:spMkLst>
            <pc:docMk/>
            <pc:sldMk cId="4145202290" sldId="272"/>
            <ac:spMk id="12" creationId="{631B934E-2F00-4DA1-816A-278734C89A9B}"/>
          </ac:spMkLst>
        </pc:spChg>
        <pc:spChg chg="add del mod">
          <ac:chgData name="Shawn Miller Morneau" userId="1f875e4d-6e3c-4f7a-bfa2-4cfcd1c9ff10" providerId="ADAL" clId="{6055A24E-A026-4B24-8F7E-801E7097E076}" dt="2021-11-30T02:52:14.424" v="52" actId="478"/>
          <ac:spMkLst>
            <pc:docMk/>
            <pc:sldMk cId="4145202290" sldId="272"/>
            <ac:spMk id="12" creationId="{9206FC43-16B4-4C0D-9B3F-BF069F711C02}"/>
          </ac:spMkLst>
        </pc:spChg>
        <pc:spChg chg="add del mod">
          <ac:chgData name="Shawn Miller Morneau" userId="1f875e4d-6e3c-4f7a-bfa2-4cfcd1c9ff10" providerId="ADAL" clId="{6055A24E-A026-4B24-8F7E-801E7097E076}" dt="2021-11-30T03:01:35.638" v="223" actId="478"/>
          <ac:spMkLst>
            <pc:docMk/>
            <pc:sldMk cId="4145202290" sldId="272"/>
            <ac:spMk id="13" creationId="{39146EEC-8A27-456D-8478-94B58435FA70}"/>
          </ac:spMkLst>
        </pc:spChg>
        <pc:spChg chg="add del mod">
          <ac:chgData name="Shawn Miller Morneau" userId="1f875e4d-6e3c-4f7a-bfa2-4cfcd1c9ff10" providerId="ADAL" clId="{6055A24E-A026-4B24-8F7E-801E7097E076}" dt="2021-11-30T03:01:38.335" v="224" actId="478"/>
          <ac:spMkLst>
            <pc:docMk/>
            <pc:sldMk cId="4145202290" sldId="272"/>
            <ac:spMk id="14" creationId="{AC87FF5F-0A31-4F8B-80BA-7DBF9C858274}"/>
          </ac:spMkLst>
        </pc:spChg>
        <pc:spChg chg="add mod">
          <ac:chgData name="Shawn Miller Morneau" userId="1f875e4d-6e3c-4f7a-bfa2-4cfcd1c9ff10" providerId="ADAL" clId="{6055A24E-A026-4B24-8F7E-801E7097E076}" dt="2021-11-30T03:33:49.356" v="392" actId="1076"/>
          <ac:spMkLst>
            <pc:docMk/>
            <pc:sldMk cId="4145202290" sldId="272"/>
            <ac:spMk id="15" creationId="{418C3E28-949F-4721-94D3-18C4C3138679}"/>
          </ac:spMkLst>
        </pc:spChg>
        <pc:spChg chg="add mod">
          <ac:chgData name="Shawn Miller Morneau" userId="1f875e4d-6e3c-4f7a-bfa2-4cfcd1c9ff10" providerId="ADAL" clId="{6055A24E-A026-4B24-8F7E-801E7097E076}" dt="2021-11-30T06:02:10.945" v="1443" actId="1076"/>
          <ac:spMkLst>
            <pc:docMk/>
            <pc:sldMk cId="4145202290" sldId="272"/>
            <ac:spMk id="16" creationId="{F53B0A78-51CA-4D03-9943-4109AC2CA148}"/>
          </ac:spMkLst>
        </pc:spChg>
        <pc:spChg chg="add mod">
          <ac:chgData name="Shawn Miller Morneau" userId="1f875e4d-6e3c-4f7a-bfa2-4cfcd1c9ff10" providerId="ADAL" clId="{6055A24E-A026-4B24-8F7E-801E7097E076}" dt="2021-11-30T06:02:14.985" v="1444" actId="1076"/>
          <ac:spMkLst>
            <pc:docMk/>
            <pc:sldMk cId="4145202290" sldId="272"/>
            <ac:spMk id="17" creationId="{557F59A2-A83D-4156-A3DF-5590FE91BBB0}"/>
          </ac:spMkLst>
        </pc:spChg>
        <pc:spChg chg="add mod">
          <ac:chgData name="Shawn Miller Morneau" userId="1f875e4d-6e3c-4f7a-bfa2-4cfcd1c9ff10" providerId="ADAL" clId="{6055A24E-A026-4B24-8F7E-801E7097E076}" dt="2021-11-30T03:26:50.237" v="352" actId="1076"/>
          <ac:spMkLst>
            <pc:docMk/>
            <pc:sldMk cId="4145202290" sldId="272"/>
            <ac:spMk id="18" creationId="{210FC32E-4414-4FA8-B532-A14BCB4404BB}"/>
          </ac:spMkLst>
        </pc:spChg>
        <pc:spChg chg="add mod">
          <ac:chgData name="Shawn Miller Morneau" userId="1f875e4d-6e3c-4f7a-bfa2-4cfcd1c9ff10" providerId="ADAL" clId="{6055A24E-A026-4B24-8F7E-801E7097E076}" dt="2021-11-30T04:22:16.255" v="725" actId="20577"/>
          <ac:spMkLst>
            <pc:docMk/>
            <pc:sldMk cId="4145202290" sldId="272"/>
            <ac:spMk id="19" creationId="{FCAEC905-EE66-4289-AC67-BAB44A0B1C52}"/>
          </ac:spMkLst>
        </pc:spChg>
        <pc:spChg chg="add del mod">
          <ac:chgData name="Shawn Miller Morneau" userId="1f875e4d-6e3c-4f7a-bfa2-4cfcd1c9ff10" providerId="ADAL" clId="{6055A24E-A026-4B24-8F7E-801E7097E076}" dt="2021-11-30T03:24:01.215" v="349" actId="478"/>
          <ac:spMkLst>
            <pc:docMk/>
            <pc:sldMk cId="4145202290" sldId="272"/>
            <ac:spMk id="21" creationId="{21A96E48-E0FA-4F3E-A887-1FB235DC9127}"/>
          </ac:spMkLst>
        </pc:spChg>
        <pc:spChg chg="add del mod">
          <ac:chgData name="Shawn Miller Morneau" userId="1f875e4d-6e3c-4f7a-bfa2-4cfcd1c9ff10" providerId="ADAL" clId="{6055A24E-A026-4B24-8F7E-801E7097E076}" dt="2021-11-30T03:23:54.384" v="348" actId="478"/>
          <ac:spMkLst>
            <pc:docMk/>
            <pc:sldMk cId="4145202290" sldId="272"/>
            <ac:spMk id="23" creationId="{9BE80724-57BF-4DE9-8744-829674B349B9}"/>
          </ac:spMkLst>
        </pc:spChg>
        <pc:picChg chg="add del mod">
          <ac:chgData name="Shawn Miller Morneau" userId="1f875e4d-6e3c-4f7a-bfa2-4cfcd1c9ff10" providerId="ADAL" clId="{6055A24E-A026-4B24-8F7E-801E7097E076}" dt="2021-11-30T02:45:08.372" v="9" actId="478"/>
          <ac:picMkLst>
            <pc:docMk/>
            <pc:sldMk cId="4145202290" sldId="272"/>
            <ac:picMk id="5" creationId="{4FF18CCE-818A-4CC7-AD30-9B798BC86FC1}"/>
          </ac:picMkLst>
        </pc:picChg>
        <pc:picChg chg="add mod">
          <ac:chgData name="Shawn Miller Morneau" userId="1f875e4d-6e3c-4f7a-bfa2-4cfcd1c9ff10" providerId="ADAL" clId="{6055A24E-A026-4B24-8F7E-801E7097E076}" dt="2021-11-30T02:45:19.767" v="12" actId="1076"/>
          <ac:picMkLst>
            <pc:docMk/>
            <pc:sldMk cId="4145202290" sldId="272"/>
            <ac:picMk id="6" creationId="{B4EDBEFE-83DB-4D32-814B-FF7D0E2C6334}"/>
          </ac:picMkLst>
        </pc:picChg>
        <pc:cxnChg chg="add del mod">
          <ac:chgData name="Shawn Miller Morneau" userId="1f875e4d-6e3c-4f7a-bfa2-4cfcd1c9ff10" providerId="ADAL" clId="{6055A24E-A026-4B24-8F7E-801E7097E076}" dt="2021-11-30T02:45:58.082" v="15" actId="478"/>
          <ac:cxnSpMkLst>
            <pc:docMk/>
            <pc:sldMk cId="4145202290" sldId="272"/>
            <ac:cxnSpMk id="8" creationId="{A99FE581-D215-43B5-AD33-673E79764CDA}"/>
          </ac:cxnSpMkLst>
        </pc:cxnChg>
      </pc:sldChg>
      <pc:sldChg chg="addSp delSp modSp del mod">
        <pc:chgData name="Shawn Miller Morneau" userId="1f875e4d-6e3c-4f7a-bfa2-4cfcd1c9ff10" providerId="ADAL" clId="{6055A24E-A026-4B24-8F7E-801E7097E076}" dt="2021-11-30T03:29:53.855" v="361" actId="47"/>
        <pc:sldMkLst>
          <pc:docMk/>
          <pc:sldMk cId="3153510001" sldId="273"/>
        </pc:sldMkLst>
        <pc:spChg chg="mod">
          <ac:chgData name="Shawn Miller Morneau" userId="1f875e4d-6e3c-4f7a-bfa2-4cfcd1c9ff10" providerId="ADAL" clId="{6055A24E-A026-4B24-8F7E-801E7097E076}" dt="2021-11-30T03:27:21.754" v="353" actId="14100"/>
          <ac:spMkLst>
            <pc:docMk/>
            <pc:sldMk cId="3153510001" sldId="273"/>
            <ac:spMk id="12" creationId="{15CEC469-D52E-41A2-913B-7CD0E0BF9223}"/>
          </ac:spMkLst>
        </pc:spChg>
        <pc:picChg chg="add del mod">
          <ac:chgData name="Shawn Miller Morneau" userId="1f875e4d-6e3c-4f7a-bfa2-4cfcd1c9ff10" providerId="ADAL" clId="{6055A24E-A026-4B24-8F7E-801E7097E076}" dt="2021-11-30T03:27:42.794" v="359" actId="478"/>
          <ac:picMkLst>
            <pc:docMk/>
            <pc:sldMk cId="3153510001" sldId="273"/>
            <ac:picMk id="9" creationId="{987439A2-9D8E-496D-9697-56F3976C9E16}"/>
          </ac:picMkLst>
        </pc:picChg>
      </pc:sldChg>
      <pc:sldChg chg="modNotesTx">
        <pc:chgData name="Shawn Miller Morneau" userId="1f875e4d-6e3c-4f7a-bfa2-4cfcd1c9ff10" providerId="ADAL" clId="{6055A24E-A026-4B24-8F7E-801E7097E076}" dt="2021-11-30T06:03:21.764" v="1496" actId="20577"/>
        <pc:sldMkLst>
          <pc:docMk/>
          <pc:sldMk cId="2939307728" sldId="274"/>
        </pc:sldMkLst>
      </pc:sldChg>
      <pc:sldChg chg="del">
        <pc:chgData name="Shawn Miller Morneau" userId="1f875e4d-6e3c-4f7a-bfa2-4cfcd1c9ff10" providerId="ADAL" clId="{6055A24E-A026-4B24-8F7E-801E7097E076}" dt="2021-11-30T03:54:30.459" v="621" actId="47"/>
        <pc:sldMkLst>
          <pc:docMk/>
          <pc:sldMk cId="3266174203" sldId="277"/>
        </pc:sldMkLst>
      </pc:sldChg>
      <pc:sldChg chg="del">
        <pc:chgData name="Shawn Miller Morneau" userId="1f875e4d-6e3c-4f7a-bfa2-4cfcd1c9ff10" providerId="ADAL" clId="{6055A24E-A026-4B24-8F7E-801E7097E076}" dt="2021-11-30T03:54:36.659" v="623" actId="47"/>
        <pc:sldMkLst>
          <pc:docMk/>
          <pc:sldMk cId="4026021912" sldId="278"/>
        </pc:sldMkLst>
      </pc:sldChg>
      <pc:sldChg chg="modSp mod">
        <pc:chgData name="Shawn Miller Morneau" userId="1f875e4d-6e3c-4f7a-bfa2-4cfcd1c9ff10" providerId="ADAL" clId="{6055A24E-A026-4B24-8F7E-801E7097E076}" dt="2021-11-30T06:00:23.922" v="1437" actId="20577"/>
        <pc:sldMkLst>
          <pc:docMk/>
          <pc:sldMk cId="2957189218" sldId="279"/>
        </pc:sldMkLst>
        <pc:spChg chg="mod">
          <ac:chgData name="Shawn Miller Morneau" userId="1f875e4d-6e3c-4f7a-bfa2-4cfcd1c9ff10" providerId="ADAL" clId="{6055A24E-A026-4B24-8F7E-801E7097E076}" dt="2021-11-30T06:00:23.922" v="1437" actId="20577"/>
          <ac:spMkLst>
            <pc:docMk/>
            <pc:sldMk cId="2957189218" sldId="279"/>
            <ac:spMk id="10" creationId="{FE90C59E-B385-445F-8704-1F47A5FDE303}"/>
          </ac:spMkLst>
        </pc:spChg>
      </pc:sldChg>
      <pc:sldChg chg="del">
        <pc:chgData name="Shawn Miller Morneau" userId="1f875e4d-6e3c-4f7a-bfa2-4cfcd1c9ff10" providerId="ADAL" clId="{6055A24E-A026-4B24-8F7E-801E7097E076}" dt="2021-11-30T03:55:45.291" v="627" actId="47"/>
        <pc:sldMkLst>
          <pc:docMk/>
          <pc:sldMk cId="1373288813" sldId="280"/>
        </pc:sldMkLst>
      </pc:sldChg>
      <pc:sldChg chg="del">
        <pc:chgData name="Shawn Miller Morneau" userId="1f875e4d-6e3c-4f7a-bfa2-4cfcd1c9ff10" providerId="ADAL" clId="{6055A24E-A026-4B24-8F7E-801E7097E076}" dt="2021-11-30T03:56:03.136" v="631" actId="47"/>
        <pc:sldMkLst>
          <pc:docMk/>
          <pc:sldMk cId="10142791" sldId="281"/>
        </pc:sldMkLst>
      </pc:sldChg>
      <pc:sldChg chg="addSp delSp modSp add mod">
        <pc:chgData name="Shawn Miller Morneau" userId="1f875e4d-6e3c-4f7a-bfa2-4cfcd1c9ff10" providerId="ADAL" clId="{6055A24E-A026-4B24-8F7E-801E7097E076}" dt="2021-11-30T05:44:03.208" v="1381" actId="120"/>
        <pc:sldMkLst>
          <pc:docMk/>
          <pc:sldMk cId="788184975" sldId="284"/>
        </pc:sldMkLst>
        <pc:spChg chg="mod">
          <ac:chgData name="Shawn Miller Morneau" userId="1f875e4d-6e3c-4f7a-bfa2-4cfcd1c9ff10" providerId="ADAL" clId="{6055A24E-A026-4B24-8F7E-801E7097E076}" dt="2021-11-30T03:29:57.630" v="363" actId="20577"/>
          <ac:spMkLst>
            <pc:docMk/>
            <pc:sldMk cId="788184975" sldId="284"/>
            <ac:spMk id="2" creationId="{28CC9F7C-F741-4373-9293-8264A0AA9A2E}"/>
          </ac:spMkLst>
        </pc:spChg>
        <pc:spChg chg="mod">
          <ac:chgData name="Shawn Miller Morneau" userId="1f875e4d-6e3c-4f7a-bfa2-4cfcd1c9ff10" providerId="ADAL" clId="{6055A24E-A026-4B24-8F7E-801E7097E076}" dt="2021-11-30T03:31:46.306" v="378" actId="20577"/>
          <ac:spMkLst>
            <pc:docMk/>
            <pc:sldMk cId="788184975" sldId="284"/>
            <ac:spMk id="3" creationId="{FD9F7A9A-2FCE-4B4C-A966-CC8A42443543}"/>
          </ac:spMkLst>
        </pc:spChg>
        <pc:spChg chg="del mod">
          <ac:chgData name="Shawn Miller Morneau" userId="1f875e4d-6e3c-4f7a-bfa2-4cfcd1c9ff10" providerId="ADAL" clId="{6055A24E-A026-4B24-8F7E-801E7097E076}" dt="2021-11-30T03:37:29.564" v="562" actId="478"/>
          <ac:spMkLst>
            <pc:docMk/>
            <pc:sldMk cId="788184975" sldId="284"/>
            <ac:spMk id="5" creationId="{25E58B5B-EE30-4EF2-ABD7-4A07CF398CD0}"/>
          </ac:spMkLst>
        </pc:spChg>
        <pc:spChg chg="mod">
          <ac:chgData name="Shawn Miller Morneau" userId="1f875e4d-6e3c-4f7a-bfa2-4cfcd1c9ff10" providerId="ADAL" clId="{6055A24E-A026-4B24-8F7E-801E7097E076}" dt="2021-11-30T03:31:04.286" v="374" actId="1076"/>
          <ac:spMkLst>
            <pc:docMk/>
            <pc:sldMk cId="788184975" sldId="284"/>
            <ac:spMk id="10" creationId="{7EB10959-9148-4234-80A8-60955F91D355}"/>
          </ac:spMkLst>
        </pc:spChg>
        <pc:spChg chg="del mod">
          <ac:chgData name="Shawn Miller Morneau" userId="1f875e4d-6e3c-4f7a-bfa2-4cfcd1c9ff10" providerId="ADAL" clId="{6055A24E-A026-4B24-8F7E-801E7097E076}" dt="2021-11-30T03:37:03.334" v="557" actId="478"/>
          <ac:spMkLst>
            <pc:docMk/>
            <pc:sldMk cId="788184975" sldId="284"/>
            <ac:spMk id="12" creationId="{631B934E-2F00-4DA1-816A-278734C89A9B}"/>
          </ac:spMkLst>
        </pc:spChg>
        <pc:spChg chg="mod">
          <ac:chgData name="Shawn Miller Morneau" userId="1f875e4d-6e3c-4f7a-bfa2-4cfcd1c9ff10" providerId="ADAL" clId="{6055A24E-A026-4B24-8F7E-801E7097E076}" dt="2021-11-30T03:45:57.815" v="603" actId="2710"/>
          <ac:spMkLst>
            <pc:docMk/>
            <pc:sldMk cId="788184975" sldId="284"/>
            <ac:spMk id="15" creationId="{418C3E28-949F-4721-94D3-18C4C3138679}"/>
          </ac:spMkLst>
        </pc:spChg>
        <pc:spChg chg="del mod">
          <ac:chgData name="Shawn Miller Morneau" userId="1f875e4d-6e3c-4f7a-bfa2-4cfcd1c9ff10" providerId="ADAL" clId="{6055A24E-A026-4B24-8F7E-801E7097E076}" dt="2021-11-30T03:37:01.966" v="556" actId="478"/>
          <ac:spMkLst>
            <pc:docMk/>
            <pc:sldMk cId="788184975" sldId="284"/>
            <ac:spMk id="16" creationId="{F53B0A78-51CA-4D03-9943-4109AC2CA148}"/>
          </ac:spMkLst>
        </pc:spChg>
        <pc:spChg chg="del mod">
          <ac:chgData name="Shawn Miller Morneau" userId="1f875e4d-6e3c-4f7a-bfa2-4cfcd1c9ff10" providerId="ADAL" clId="{6055A24E-A026-4B24-8F7E-801E7097E076}" dt="2021-11-30T03:37:00.613" v="555" actId="478"/>
          <ac:spMkLst>
            <pc:docMk/>
            <pc:sldMk cId="788184975" sldId="284"/>
            <ac:spMk id="17" creationId="{557F59A2-A83D-4156-A3DF-5590FE91BBB0}"/>
          </ac:spMkLst>
        </pc:spChg>
        <pc:spChg chg="mod">
          <ac:chgData name="Shawn Miller Morneau" userId="1f875e4d-6e3c-4f7a-bfa2-4cfcd1c9ff10" providerId="ADAL" clId="{6055A24E-A026-4B24-8F7E-801E7097E076}" dt="2021-11-30T03:52:06.819" v="616" actId="120"/>
          <ac:spMkLst>
            <pc:docMk/>
            <pc:sldMk cId="788184975" sldId="284"/>
            <ac:spMk id="18" creationId="{210FC32E-4414-4FA8-B532-A14BCB4404BB}"/>
          </ac:spMkLst>
        </pc:spChg>
        <pc:spChg chg="mod">
          <ac:chgData name="Shawn Miller Morneau" userId="1f875e4d-6e3c-4f7a-bfa2-4cfcd1c9ff10" providerId="ADAL" clId="{6055A24E-A026-4B24-8F7E-801E7097E076}" dt="2021-11-30T04:22:11.614" v="719" actId="20577"/>
          <ac:spMkLst>
            <pc:docMk/>
            <pc:sldMk cId="788184975" sldId="284"/>
            <ac:spMk id="19" creationId="{FCAEC905-EE66-4289-AC67-BAB44A0B1C52}"/>
          </ac:spMkLst>
        </pc:spChg>
        <pc:spChg chg="add mod">
          <ac:chgData name="Shawn Miller Morneau" userId="1f875e4d-6e3c-4f7a-bfa2-4cfcd1c9ff10" providerId="ADAL" clId="{6055A24E-A026-4B24-8F7E-801E7097E076}" dt="2021-11-30T03:46:02.648" v="604" actId="1076"/>
          <ac:spMkLst>
            <pc:docMk/>
            <pc:sldMk cId="788184975" sldId="284"/>
            <ac:spMk id="20" creationId="{A39FC17C-3E5A-4D2D-A5F6-52E7C1C2F521}"/>
          </ac:spMkLst>
        </pc:spChg>
        <pc:spChg chg="add mod">
          <ac:chgData name="Shawn Miller Morneau" userId="1f875e4d-6e3c-4f7a-bfa2-4cfcd1c9ff10" providerId="ADAL" clId="{6055A24E-A026-4B24-8F7E-801E7097E076}" dt="2021-11-30T03:46:07.722" v="605" actId="1076"/>
          <ac:spMkLst>
            <pc:docMk/>
            <pc:sldMk cId="788184975" sldId="284"/>
            <ac:spMk id="21" creationId="{C3E8922D-AE5B-4833-83B0-B0FE45F61E95}"/>
          </ac:spMkLst>
        </pc:spChg>
        <pc:spChg chg="add mod">
          <ac:chgData name="Shawn Miller Morneau" userId="1f875e4d-6e3c-4f7a-bfa2-4cfcd1c9ff10" providerId="ADAL" clId="{6055A24E-A026-4B24-8F7E-801E7097E076}" dt="2021-11-30T05:44:03.208" v="1381" actId="120"/>
          <ac:spMkLst>
            <pc:docMk/>
            <pc:sldMk cId="788184975" sldId="284"/>
            <ac:spMk id="22" creationId="{FBE9C847-6249-4A0C-BA1E-CDA77D65379E}"/>
          </ac:spMkLst>
        </pc:spChg>
        <pc:picChg chg="del">
          <ac:chgData name="Shawn Miller Morneau" userId="1f875e4d-6e3c-4f7a-bfa2-4cfcd1c9ff10" providerId="ADAL" clId="{6055A24E-A026-4B24-8F7E-801E7097E076}" dt="2021-11-30T03:30:28.103" v="371" actId="478"/>
          <ac:picMkLst>
            <pc:docMk/>
            <pc:sldMk cId="788184975" sldId="284"/>
            <ac:picMk id="6" creationId="{B4EDBEFE-83DB-4D32-814B-FF7D0E2C6334}"/>
          </ac:picMkLst>
        </pc:picChg>
        <pc:picChg chg="add mod ord">
          <ac:chgData name="Shawn Miller Morneau" userId="1f875e4d-6e3c-4f7a-bfa2-4cfcd1c9ff10" providerId="ADAL" clId="{6055A24E-A026-4B24-8F7E-801E7097E076}" dt="2021-11-30T03:30:25.756" v="370" actId="167"/>
          <ac:picMkLst>
            <pc:docMk/>
            <pc:sldMk cId="788184975" sldId="284"/>
            <ac:picMk id="14" creationId="{7A7BE008-84ED-4F40-AE84-FB93171E7EB8}"/>
          </ac:picMkLst>
        </pc:picChg>
      </pc:sldChg>
      <pc:sldChg chg="modSp add del mod">
        <pc:chgData name="Shawn Miller Morneau" userId="1f875e4d-6e3c-4f7a-bfa2-4cfcd1c9ff10" providerId="ADAL" clId="{6055A24E-A026-4B24-8F7E-801E7097E076}" dt="2021-11-30T04:26:17.728" v="737" actId="47"/>
        <pc:sldMkLst>
          <pc:docMk/>
          <pc:sldMk cId="2016348881" sldId="285"/>
        </pc:sldMkLst>
        <pc:spChg chg="mod">
          <ac:chgData name="Shawn Miller Morneau" userId="1f875e4d-6e3c-4f7a-bfa2-4cfcd1c9ff10" providerId="ADAL" clId="{6055A24E-A026-4B24-8F7E-801E7097E076}" dt="2021-11-30T03:54:26.116" v="620"/>
          <ac:spMkLst>
            <pc:docMk/>
            <pc:sldMk cId="2016348881" sldId="285"/>
            <ac:spMk id="2" creationId="{28CC9F7C-F741-4373-9293-8264A0AA9A2E}"/>
          </ac:spMkLst>
        </pc:spChg>
        <pc:spChg chg="mod">
          <ac:chgData name="Shawn Miller Morneau" userId="1f875e4d-6e3c-4f7a-bfa2-4cfcd1c9ff10" providerId="ADAL" clId="{6055A24E-A026-4B24-8F7E-801E7097E076}" dt="2021-11-30T04:25:42.720" v="736" actId="27636"/>
          <ac:spMkLst>
            <pc:docMk/>
            <pc:sldMk cId="2016348881" sldId="285"/>
            <ac:spMk id="3" creationId="{FD9F7A9A-2FCE-4B4C-A966-CC8A42443543}"/>
          </ac:spMkLst>
        </pc:spChg>
        <pc:spChg chg="mod">
          <ac:chgData name="Shawn Miller Morneau" userId="1f875e4d-6e3c-4f7a-bfa2-4cfcd1c9ff10" providerId="ADAL" clId="{6055A24E-A026-4B24-8F7E-801E7097E076}" dt="2021-11-30T04:22:03.921" v="713" actId="20577"/>
          <ac:spMkLst>
            <pc:docMk/>
            <pc:sldMk cId="2016348881" sldId="285"/>
            <ac:spMk id="19" creationId="{FCAEC905-EE66-4289-AC67-BAB44A0B1C52}"/>
          </ac:spMkLst>
        </pc:spChg>
      </pc:sldChg>
      <pc:sldChg chg="addSp delSp modSp add mod">
        <pc:chgData name="Shawn Miller Morneau" userId="1f875e4d-6e3c-4f7a-bfa2-4cfcd1c9ff10" providerId="ADAL" clId="{6055A24E-A026-4B24-8F7E-801E7097E076}" dt="2021-11-30T06:12:07.671" v="1505" actId="20577"/>
        <pc:sldMkLst>
          <pc:docMk/>
          <pc:sldMk cId="184448450" sldId="286"/>
        </pc:sldMkLst>
        <pc:spChg chg="mod">
          <ac:chgData name="Shawn Miller Morneau" userId="1f875e4d-6e3c-4f7a-bfa2-4cfcd1c9ff10" providerId="ADAL" clId="{6055A24E-A026-4B24-8F7E-801E7097E076}" dt="2021-11-30T03:54:40.032" v="625" actId="20577"/>
          <ac:spMkLst>
            <pc:docMk/>
            <pc:sldMk cId="184448450" sldId="286"/>
            <ac:spMk id="2" creationId="{28CC9F7C-F741-4373-9293-8264A0AA9A2E}"/>
          </ac:spMkLst>
        </pc:spChg>
        <pc:spChg chg="mod">
          <ac:chgData name="Shawn Miller Morneau" userId="1f875e4d-6e3c-4f7a-bfa2-4cfcd1c9ff10" providerId="ADAL" clId="{6055A24E-A026-4B24-8F7E-801E7097E076}" dt="2021-11-30T06:12:07.671" v="1505" actId="20577"/>
          <ac:spMkLst>
            <pc:docMk/>
            <pc:sldMk cId="184448450" sldId="286"/>
            <ac:spMk id="3" creationId="{FD9F7A9A-2FCE-4B4C-A966-CC8A42443543}"/>
          </ac:spMkLst>
        </pc:spChg>
        <pc:spChg chg="mod">
          <ac:chgData name="Shawn Miller Morneau" userId="1f875e4d-6e3c-4f7a-bfa2-4cfcd1c9ff10" providerId="ADAL" clId="{6055A24E-A026-4B24-8F7E-801E7097E076}" dt="2021-11-30T04:21:44.654" v="699" actId="1076"/>
          <ac:spMkLst>
            <pc:docMk/>
            <pc:sldMk cId="184448450" sldId="286"/>
            <ac:spMk id="15" creationId="{418C3E28-949F-4721-94D3-18C4C3138679}"/>
          </ac:spMkLst>
        </pc:spChg>
        <pc:spChg chg="add mod">
          <ac:chgData name="Shawn Miller Morneau" userId="1f875e4d-6e3c-4f7a-bfa2-4cfcd1c9ff10" providerId="ADAL" clId="{6055A24E-A026-4B24-8F7E-801E7097E076}" dt="2021-11-30T05:17:02.054" v="1287"/>
          <ac:spMkLst>
            <pc:docMk/>
            <pc:sldMk cId="184448450" sldId="286"/>
            <ac:spMk id="16" creationId="{713BD3CF-772A-4D9D-9937-55E17BFC2E8F}"/>
          </ac:spMkLst>
        </pc:spChg>
        <pc:spChg chg="add del mod">
          <ac:chgData name="Shawn Miller Morneau" userId="1f875e4d-6e3c-4f7a-bfa2-4cfcd1c9ff10" providerId="ADAL" clId="{6055A24E-A026-4B24-8F7E-801E7097E076}" dt="2021-11-30T05:17:03.967" v="1288" actId="478"/>
          <ac:spMkLst>
            <pc:docMk/>
            <pc:sldMk cId="184448450" sldId="286"/>
            <ac:spMk id="17" creationId="{589804AB-71D7-4EC1-AFDA-8D5037922CA8}"/>
          </ac:spMkLst>
        </pc:spChg>
        <pc:spChg chg="mod">
          <ac:chgData name="Shawn Miller Morneau" userId="1f875e4d-6e3c-4f7a-bfa2-4cfcd1c9ff10" providerId="ADAL" clId="{6055A24E-A026-4B24-8F7E-801E7097E076}" dt="2021-11-30T04:21:48.838" v="700" actId="1076"/>
          <ac:spMkLst>
            <pc:docMk/>
            <pc:sldMk cId="184448450" sldId="286"/>
            <ac:spMk id="18" creationId="{210FC32E-4414-4FA8-B532-A14BCB4404BB}"/>
          </ac:spMkLst>
        </pc:spChg>
        <pc:spChg chg="mod">
          <ac:chgData name="Shawn Miller Morneau" userId="1f875e4d-6e3c-4f7a-bfa2-4cfcd1c9ff10" providerId="ADAL" clId="{6055A24E-A026-4B24-8F7E-801E7097E076}" dt="2021-11-30T04:21:59.361" v="707" actId="20577"/>
          <ac:spMkLst>
            <pc:docMk/>
            <pc:sldMk cId="184448450" sldId="286"/>
            <ac:spMk id="19" creationId="{FCAEC905-EE66-4289-AC67-BAB44A0B1C52}"/>
          </ac:spMkLst>
        </pc:spChg>
        <pc:spChg chg="del">
          <ac:chgData name="Shawn Miller Morneau" userId="1f875e4d-6e3c-4f7a-bfa2-4cfcd1c9ff10" providerId="ADAL" clId="{6055A24E-A026-4B24-8F7E-801E7097E076}" dt="2021-11-30T04:07:06.704" v="656" actId="478"/>
          <ac:spMkLst>
            <pc:docMk/>
            <pc:sldMk cId="184448450" sldId="286"/>
            <ac:spMk id="20" creationId="{A39FC17C-3E5A-4D2D-A5F6-52E7C1C2F521}"/>
          </ac:spMkLst>
        </pc:spChg>
        <pc:spChg chg="del mod">
          <ac:chgData name="Shawn Miller Morneau" userId="1f875e4d-6e3c-4f7a-bfa2-4cfcd1c9ff10" providerId="ADAL" clId="{6055A24E-A026-4B24-8F7E-801E7097E076}" dt="2021-11-30T04:07:05.331" v="655" actId="478"/>
          <ac:spMkLst>
            <pc:docMk/>
            <pc:sldMk cId="184448450" sldId="286"/>
            <ac:spMk id="21" creationId="{C3E8922D-AE5B-4833-83B0-B0FE45F61E95}"/>
          </ac:spMkLst>
        </pc:spChg>
        <pc:spChg chg="del mod">
          <ac:chgData name="Shawn Miller Morneau" userId="1f875e4d-6e3c-4f7a-bfa2-4cfcd1c9ff10" providerId="ADAL" clId="{6055A24E-A026-4B24-8F7E-801E7097E076}" dt="2021-11-30T04:11:03.614" v="672"/>
          <ac:spMkLst>
            <pc:docMk/>
            <pc:sldMk cId="184448450" sldId="286"/>
            <ac:spMk id="22" creationId="{FBE9C847-6249-4A0C-BA1E-CDA77D65379E}"/>
          </ac:spMkLst>
        </pc:spChg>
      </pc:sldChg>
      <pc:sldChg chg="addSp delSp modSp add mod">
        <pc:chgData name="Shawn Miller Morneau" userId="1f875e4d-6e3c-4f7a-bfa2-4cfcd1c9ff10" providerId="ADAL" clId="{6055A24E-A026-4B24-8F7E-801E7097E076}" dt="2021-11-30T05:52:06.369" v="1406" actId="20577"/>
        <pc:sldMkLst>
          <pc:docMk/>
          <pc:sldMk cId="811132839" sldId="287"/>
        </pc:sldMkLst>
        <pc:spChg chg="del">
          <ac:chgData name="Shawn Miller Morneau" userId="1f875e4d-6e3c-4f7a-bfa2-4cfcd1c9ff10" providerId="ADAL" clId="{6055A24E-A026-4B24-8F7E-801E7097E076}" dt="2021-11-30T05:00:54.283" v="940" actId="478"/>
          <ac:spMkLst>
            <pc:docMk/>
            <pc:sldMk cId="811132839" sldId="287"/>
            <ac:spMk id="3" creationId="{FD9F7A9A-2FCE-4B4C-A966-CC8A42443543}"/>
          </ac:spMkLst>
        </pc:spChg>
        <pc:spChg chg="add del mod">
          <ac:chgData name="Shawn Miller Morneau" userId="1f875e4d-6e3c-4f7a-bfa2-4cfcd1c9ff10" providerId="ADAL" clId="{6055A24E-A026-4B24-8F7E-801E7097E076}" dt="2021-11-30T05:00:56.382" v="941" actId="478"/>
          <ac:spMkLst>
            <pc:docMk/>
            <pc:sldMk cId="811132839" sldId="287"/>
            <ac:spMk id="6" creationId="{5F2A4729-7CFD-4973-A926-6DB0C353435D}"/>
          </ac:spMkLst>
        </pc:spChg>
        <pc:spChg chg="del">
          <ac:chgData name="Shawn Miller Morneau" userId="1f875e4d-6e3c-4f7a-bfa2-4cfcd1c9ff10" providerId="ADAL" clId="{6055A24E-A026-4B24-8F7E-801E7097E076}" dt="2021-11-30T05:00:57.811" v="942" actId="478"/>
          <ac:spMkLst>
            <pc:docMk/>
            <pc:sldMk cId="811132839" sldId="287"/>
            <ac:spMk id="15" creationId="{418C3E28-949F-4721-94D3-18C4C3138679}"/>
          </ac:spMkLst>
        </pc:spChg>
        <pc:spChg chg="add mod">
          <ac:chgData name="Shawn Miller Morneau" userId="1f875e4d-6e3c-4f7a-bfa2-4cfcd1c9ff10" providerId="ADAL" clId="{6055A24E-A026-4B24-8F7E-801E7097E076}" dt="2021-11-30T05:05:20.074" v="1015" actId="20577"/>
          <ac:spMkLst>
            <pc:docMk/>
            <pc:sldMk cId="811132839" sldId="287"/>
            <ac:spMk id="16" creationId="{C209671C-3A9D-419A-95CD-1C292805B43D}"/>
          </ac:spMkLst>
        </pc:spChg>
        <pc:spChg chg="add mod">
          <ac:chgData name="Shawn Miller Morneau" userId="1f875e4d-6e3c-4f7a-bfa2-4cfcd1c9ff10" providerId="ADAL" clId="{6055A24E-A026-4B24-8F7E-801E7097E076}" dt="2021-11-30T05:51:34.448" v="1394" actId="20577"/>
          <ac:spMkLst>
            <pc:docMk/>
            <pc:sldMk cId="811132839" sldId="287"/>
            <ac:spMk id="17" creationId="{56543569-1842-4A95-941E-F9587679FAD2}"/>
          </ac:spMkLst>
        </pc:spChg>
        <pc:spChg chg="mod">
          <ac:chgData name="Shawn Miller Morneau" userId="1f875e4d-6e3c-4f7a-bfa2-4cfcd1c9ff10" providerId="ADAL" clId="{6055A24E-A026-4B24-8F7E-801E7097E076}" dt="2021-11-30T05:52:06.369" v="1406" actId="20577"/>
          <ac:spMkLst>
            <pc:docMk/>
            <pc:sldMk cId="811132839" sldId="287"/>
            <ac:spMk id="18" creationId="{210FC32E-4414-4FA8-B532-A14BCB4404BB}"/>
          </ac:spMkLst>
        </pc:spChg>
        <pc:spChg chg="mod">
          <ac:chgData name="Shawn Miller Morneau" userId="1f875e4d-6e3c-4f7a-bfa2-4cfcd1c9ff10" providerId="ADAL" clId="{6055A24E-A026-4B24-8F7E-801E7097E076}" dt="2021-11-30T05:18:03.937" v="1293" actId="1076"/>
          <ac:spMkLst>
            <pc:docMk/>
            <pc:sldMk cId="811132839" sldId="287"/>
            <ac:spMk id="19" creationId="{FCAEC905-EE66-4289-AC67-BAB44A0B1C52}"/>
          </ac:spMkLst>
        </pc:spChg>
        <pc:spChg chg="del">
          <ac:chgData name="Shawn Miller Morneau" userId="1f875e4d-6e3c-4f7a-bfa2-4cfcd1c9ff10" providerId="ADAL" clId="{6055A24E-A026-4B24-8F7E-801E7097E076}" dt="2021-11-30T05:00:59.985" v="943" actId="478"/>
          <ac:spMkLst>
            <pc:docMk/>
            <pc:sldMk cId="811132839" sldId="287"/>
            <ac:spMk id="20" creationId="{A39FC17C-3E5A-4D2D-A5F6-52E7C1C2F521}"/>
          </ac:spMkLst>
        </pc:spChg>
        <pc:spChg chg="del">
          <ac:chgData name="Shawn Miller Morneau" userId="1f875e4d-6e3c-4f7a-bfa2-4cfcd1c9ff10" providerId="ADAL" clId="{6055A24E-A026-4B24-8F7E-801E7097E076}" dt="2021-11-30T05:01:01.425" v="944" actId="478"/>
          <ac:spMkLst>
            <pc:docMk/>
            <pc:sldMk cId="811132839" sldId="287"/>
            <ac:spMk id="21" creationId="{C3E8922D-AE5B-4833-83B0-B0FE45F61E95}"/>
          </ac:spMkLst>
        </pc:spChg>
        <pc:spChg chg="del">
          <ac:chgData name="Shawn Miller Morneau" userId="1f875e4d-6e3c-4f7a-bfa2-4cfcd1c9ff10" providerId="ADAL" clId="{6055A24E-A026-4B24-8F7E-801E7097E076}" dt="2021-11-30T05:01:05.455" v="945" actId="478"/>
          <ac:spMkLst>
            <pc:docMk/>
            <pc:sldMk cId="811132839" sldId="287"/>
            <ac:spMk id="22" creationId="{FBE9C847-6249-4A0C-BA1E-CDA77D65379E}"/>
          </ac:spMkLst>
        </pc:spChg>
        <pc:spChg chg="add mod">
          <ac:chgData name="Shawn Miller Morneau" userId="1f875e4d-6e3c-4f7a-bfa2-4cfcd1c9ff10" providerId="ADAL" clId="{6055A24E-A026-4B24-8F7E-801E7097E076}" dt="2021-11-30T05:51:44.117" v="1397" actId="120"/>
          <ac:spMkLst>
            <pc:docMk/>
            <pc:sldMk cId="811132839" sldId="287"/>
            <ac:spMk id="23" creationId="{0A7D95E2-3D70-44C0-8A07-21FA8CB9036B}"/>
          </ac:spMkLst>
        </pc:spChg>
        <pc:spChg chg="add del">
          <ac:chgData name="Shawn Miller Morneau" userId="1f875e4d-6e3c-4f7a-bfa2-4cfcd1c9ff10" providerId="ADAL" clId="{6055A24E-A026-4B24-8F7E-801E7097E076}" dt="2021-11-30T05:12:23.697" v="1102" actId="22"/>
          <ac:spMkLst>
            <pc:docMk/>
            <pc:sldMk cId="811132839" sldId="287"/>
            <ac:spMk id="24" creationId="{247909CB-C5D9-4823-A2ED-42480593FC4E}"/>
          </ac:spMkLst>
        </pc:spChg>
        <pc:spChg chg="add mod">
          <ac:chgData name="Shawn Miller Morneau" userId="1f875e4d-6e3c-4f7a-bfa2-4cfcd1c9ff10" providerId="ADAL" clId="{6055A24E-A026-4B24-8F7E-801E7097E076}" dt="2021-11-30T05:40:54.869" v="1380" actId="14100"/>
          <ac:spMkLst>
            <pc:docMk/>
            <pc:sldMk cId="811132839" sldId="287"/>
            <ac:spMk id="25" creationId="{3A9CFC17-7D03-4291-9E77-5A7302EA0483}"/>
          </ac:spMkLst>
        </pc:spChg>
        <pc:spChg chg="add mod">
          <ac:chgData name="Shawn Miller Morneau" userId="1f875e4d-6e3c-4f7a-bfa2-4cfcd1c9ff10" providerId="ADAL" clId="{6055A24E-A026-4B24-8F7E-801E7097E076}" dt="2021-11-30T05:40:51.571" v="1379" actId="14100"/>
          <ac:spMkLst>
            <pc:docMk/>
            <pc:sldMk cId="811132839" sldId="287"/>
            <ac:spMk id="26" creationId="{AFAE2BD7-E8D7-4A76-9B6D-CF130BA7B0D7}"/>
          </ac:spMkLst>
        </pc:spChg>
        <pc:picChg chg="mod">
          <ac:chgData name="Shawn Miller Morneau" userId="1f875e4d-6e3c-4f7a-bfa2-4cfcd1c9ff10" providerId="ADAL" clId="{6055A24E-A026-4B24-8F7E-801E7097E076}" dt="2021-11-30T05:01:21.496" v="947" actId="1076"/>
          <ac:picMkLst>
            <pc:docMk/>
            <pc:sldMk cId="811132839" sldId="287"/>
            <ac:picMk id="13" creationId="{20DBCBBD-B6C3-434C-A61B-F5DC558211F9}"/>
          </ac:picMkLst>
        </pc:picChg>
      </pc:sldChg>
      <pc:sldChg chg="addSp delSp modSp add mod">
        <pc:chgData name="Shawn Miller Morneau" userId="1f875e4d-6e3c-4f7a-bfa2-4cfcd1c9ff10" providerId="ADAL" clId="{6055A24E-A026-4B24-8F7E-801E7097E076}" dt="2021-11-30T05:57:16.695" v="1433" actId="120"/>
        <pc:sldMkLst>
          <pc:docMk/>
          <pc:sldMk cId="542408939" sldId="288"/>
        </pc:sldMkLst>
        <pc:spChg chg="mod">
          <ac:chgData name="Shawn Miller Morneau" userId="1f875e4d-6e3c-4f7a-bfa2-4cfcd1c9ff10" providerId="ADAL" clId="{6055A24E-A026-4B24-8F7E-801E7097E076}" dt="2021-11-30T03:56:00.862" v="630" actId="20577"/>
          <ac:spMkLst>
            <pc:docMk/>
            <pc:sldMk cId="542408939" sldId="288"/>
            <ac:spMk id="2" creationId="{28CC9F7C-F741-4373-9293-8264A0AA9A2E}"/>
          </ac:spMkLst>
        </pc:spChg>
        <pc:spChg chg="del">
          <ac:chgData name="Shawn Miller Morneau" userId="1f875e4d-6e3c-4f7a-bfa2-4cfcd1c9ff10" providerId="ADAL" clId="{6055A24E-A026-4B24-8F7E-801E7097E076}" dt="2021-11-30T05:19:24.874" v="1296" actId="478"/>
          <ac:spMkLst>
            <pc:docMk/>
            <pc:sldMk cId="542408939" sldId="288"/>
            <ac:spMk id="3" creationId="{FD9F7A9A-2FCE-4B4C-A966-CC8A42443543}"/>
          </ac:spMkLst>
        </pc:spChg>
        <pc:spChg chg="add del mod">
          <ac:chgData name="Shawn Miller Morneau" userId="1f875e4d-6e3c-4f7a-bfa2-4cfcd1c9ff10" providerId="ADAL" clId="{6055A24E-A026-4B24-8F7E-801E7097E076}" dt="2021-11-30T05:19:27.081" v="1297" actId="478"/>
          <ac:spMkLst>
            <pc:docMk/>
            <pc:sldMk cId="542408939" sldId="288"/>
            <ac:spMk id="7" creationId="{1B8F8C3D-F605-4224-93E4-14EBDF94E52E}"/>
          </ac:spMkLst>
        </pc:spChg>
        <pc:spChg chg="del">
          <ac:chgData name="Shawn Miller Morneau" userId="1f875e4d-6e3c-4f7a-bfa2-4cfcd1c9ff10" providerId="ADAL" clId="{6055A24E-A026-4B24-8F7E-801E7097E076}" dt="2021-11-30T05:19:22.425" v="1295" actId="478"/>
          <ac:spMkLst>
            <pc:docMk/>
            <pc:sldMk cId="542408939" sldId="288"/>
            <ac:spMk id="15" creationId="{418C3E28-949F-4721-94D3-18C4C3138679}"/>
          </ac:spMkLst>
        </pc:spChg>
        <pc:spChg chg="add del mod">
          <ac:chgData name="Shawn Miller Morneau" userId="1f875e4d-6e3c-4f7a-bfa2-4cfcd1c9ff10" providerId="ADAL" clId="{6055A24E-A026-4B24-8F7E-801E7097E076}" dt="2021-11-30T05:56:22.338" v="1416" actId="478"/>
          <ac:spMkLst>
            <pc:docMk/>
            <pc:sldMk cId="542408939" sldId="288"/>
            <ac:spMk id="16" creationId="{F027B758-88A1-49CA-A40A-4964AFCAE253}"/>
          </ac:spMkLst>
        </pc:spChg>
        <pc:spChg chg="add mod">
          <ac:chgData name="Shawn Miller Morneau" userId="1f875e4d-6e3c-4f7a-bfa2-4cfcd1c9ff10" providerId="ADAL" clId="{6055A24E-A026-4B24-8F7E-801E7097E076}" dt="2021-11-30T05:56:35.961" v="1420" actId="1076"/>
          <ac:spMkLst>
            <pc:docMk/>
            <pc:sldMk cId="542408939" sldId="288"/>
            <ac:spMk id="17" creationId="{CE46C44D-0C38-44EC-B743-2914A8CD0547}"/>
          </ac:spMkLst>
        </pc:spChg>
        <pc:spChg chg="del">
          <ac:chgData name="Shawn Miller Morneau" userId="1f875e4d-6e3c-4f7a-bfa2-4cfcd1c9ff10" providerId="ADAL" clId="{6055A24E-A026-4B24-8F7E-801E7097E076}" dt="2021-11-30T05:20:24.098" v="1303" actId="478"/>
          <ac:spMkLst>
            <pc:docMk/>
            <pc:sldMk cId="542408939" sldId="288"/>
            <ac:spMk id="18" creationId="{210FC32E-4414-4FA8-B532-A14BCB4404BB}"/>
          </ac:spMkLst>
        </pc:spChg>
        <pc:spChg chg="del">
          <ac:chgData name="Shawn Miller Morneau" userId="1f875e4d-6e3c-4f7a-bfa2-4cfcd1c9ff10" providerId="ADAL" clId="{6055A24E-A026-4B24-8F7E-801E7097E076}" dt="2021-11-30T05:20:25.572" v="1304" actId="478"/>
          <ac:spMkLst>
            <pc:docMk/>
            <pc:sldMk cId="542408939" sldId="288"/>
            <ac:spMk id="19" creationId="{FCAEC905-EE66-4289-AC67-BAB44A0B1C52}"/>
          </ac:spMkLst>
        </pc:spChg>
        <pc:spChg chg="del">
          <ac:chgData name="Shawn Miller Morneau" userId="1f875e4d-6e3c-4f7a-bfa2-4cfcd1c9ff10" providerId="ADAL" clId="{6055A24E-A026-4B24-8F7E-801E7097E076}" dt="2021-11-30T05:19:32.422" v="1300" actId="478"/>
          <ac:spMkLst>
            <pc:docMk/>
            <pc:sldMk cId="542408939" sldId="288"/>
            <ac:spMk id="20" creationId="{A39FC17C-3E5A-4D2D-A5F6-52E7C1C2F521}"/>
          </ac:spMkLst>
        </pc:spChg>
        <pc:spChg chg="del">
          <ac:chgData name="Shawn Miller Morneau" userId="1f875e4d-6e3c-4f7a-bfa2-4cfcd1c9ff10" providerId="ADAL" clId="{6055A24E-A026-4B24-8F7E-801E7097E076}" dt="2021-11-30T05:19:31.135" v="1299" actId="478"/>
          <ac:spMkLst>
            <pc:docMk/>
            <pc:sldMk cId="542408939" sldId="288"/>
            <ac:spMk id="21" creationId="{C3E8922D-AE5B-4833-83B0-B0FE45F61E95}"/>
          </ac:spMkLst>
        </pc:spChg>
        <pc:spChg chg="del">
          <ac:chgData name="Shawn Miller Morneau" userId="1f875e4d-6e3c-4f7a-bfa2-4cfcd1c9ff10" providerId="ADAL" clId="{6055A24E-A026-4B24-8F7E-801E7097E076}" dt="2021-11-30T05:19:28.815" v="1298" actId="478"/>
          <ac:spMkLst>
            <pc:docMk/>
            <pc:sldMk cId="542408939" sldId="288"/>
            <ac:spMk id="22" creationId="{FBE9C847-6249-4A0C-BA1E-CDA77D65379E}"/>
          </ac:spMkLst>
        </pc:spChg>
        <pc:spChg chg="add mod">
          <ac:chgData name="Shawn Miller Morneau" userId="1f875e4d-6e3c-4f7a-bfa2-4cfcd1c9ff10" providerId="ADAL" clId="{6055A24E-A026-4B24-8F7E-801E7097E076}" dt="2021-11-30T05:57:16.695" v="1433" actId="120"/>
          <ac:spMkLst>
            <pc:docMk/>
            <pc:sldMk cId="542408939" sldId="288"/>
            <ac:spMk id="23" creationId="{A719FCB2-DAD3-4031-A694-D0205A637928}"/>
          </ac:spMkLst>
        </pc:spChg>
      </pc:sldChg>
      <pc:sldChg chg="addSp delSp modSp add mod ord">
        <pc:chgData name="Shawn Miller Morneau" userId="1f875e4d-6e3c-4f7a-bfa2-4cfcd1c9ff10" providerId="ADAL" clId="{6055A24E-A026-4B24-8F7E-801E7097E076}" dt="2021-11-30T05:17:14.741" v="1292" actId="478"/>
        <pc:sldMkLst>
          <pc:docMk/>
          <pc:sldMk cId="3420148422" sldId="289"/>
        </pc:sldMkLst>
        <pc:spChg chg="mod">
          <ac:chgData name="Shawn Miller Morneau" userId="1f875e4d-6e3c-4f7a-bfa2-4cfcd1c9ff10" providerId="ADAL" clId="{6055A24E-A026-4B24-8F7E-801E7097E076}" dt="2021-11-30T04:26:24.018" v="742" actId="20577"/>
          <ac:spMkLst>
            <pc:docMk/>
            <pc:sldMk cId="3420148422" sldId="289"/>
            <ac:spMk id="2" creationId="{28CC9F7C-F741-4373-9293-8264A0AA9A2E}"/>
          </ac:spMkLst>
        </pc:spChg>
        <pc:spChg chg="mod">
          <ac:chgData name="Shawn Miller Morneau" userId="1f875e4d-6e3c-4f7a-bfa2-4cfcd1c9ff10" providerId="ADAL" clId="{6055A24E-A026-4B24-8F7E-801E7097E076}" dt="2021-11-30T04:49:15.644" v="809" actId="120"/>
          <ac:spMkLst>
            <pc:docMk/>
            <pc:sldMk cId="3420148422" sldId="289"/>
            <ac:spMk id="3" creationId="{FD9F7A9A-2FCE-4B4C-A966-CC8A42443543}"/>
          </ac:spMkLst>
        </pc:spChg>
        <pc:spChg chg="add del mod">
          <ac:chgData name="Shawn Miller Morneau" userId="1f875e4d-6e3c-4f7a-bfa2-4cfcd1c9ff10" providerId="ADAL" clId="{6055A24E-A026-4B24-8F7E-801E7097E076}" dt="2021-11-30T04:42:58.850" v="802" actId="478"/>
          <ac:spMkLst>
            <pc:docMk/>
            <pc:sldMk cId="3420148422" sldId="289"/>
            <ac:spMk id="5" creationId="{EEAF9171-F91E-4904-A8D2-A3682DA0EC5D}"/>
          </ac:spMkLst>
        </pc:spChg>
        <pc:spChg chg="add del mod">
          <ac:chgData name="Shawn Miller Morneau" userId="1f875e4d-6e3c-4f7a-bfa2-4cfcd1c9ff10" providerId="ADAL" clId="{6055A24E-A026-4B24-8F7E-801E7097E076}" dt="2021-11-30T04:50:24.339" v="822" actId="22"/>
          <ac:spMkLst>
            <pc:docMk/>
            <pc:sldMk cId="3420148422" sldId="289"/>
            <ac:spMk id="12" creationId="{D6C30581-3927-4576-B855-9E36F0390430}"/>
          </ac:spMkLst>
        </pc:spChg>
        <pc:spChg chg="add mod">
          <ac:chgData name="Shawn Miller Morneau" userId="1f875e4d-6e3c-4f7a-bfa2-4cfcd1c9ff10" providerId="ADAL" clId="{6055A24E-A026-4B24-8F7E-801E7097E076}" dt="2021-11-30T05:17:12.471" v="1291"/>
          <ac:spMkLst>
            <pc:docMk/>
            <pc:sldMk cId="3420148422" sldId="289"/>
            <ac:spMk id="14" creationId="{30B69A10-4C9E-4B21-8C28-78DCA5C6064B}"/>
          </ac:spMkLst>
        </pc:spChg>
        <pc:spChg chg="mod">
          <ac:chgData name="Shawn Miller Morneau" userId="1f875e4d-6e3c-4f7a-bfa2-4cfcd1c9ff10" providerId="ADAL" clId="{6055A24E-A026-4B24-8F7E-801E7097E076}" dt="2021-11-30T04:49:22.014" v="810" actId="1076"/>
          <ac:spMkLst>
            <pc:docMk/>
            <pc:sldMk cId="3420148422" sldId="289"/>
            <ac:spMk id="15" creationId="{418C3E28-949F-4721-94D3-18C4C3138679}"/>
          </ac:spMkLst>
        </pc:spChg>
        <pc:spChg chg="add del mod">
          <ac:chgData name="Shawn Miller Morneau" userId="1f875e4d-6e3c-4f7a-bfa2-4cfcd1c9ff10" providerId="ADAL" clId="{6055A24E-A026-4B24-8F7E-801E7097E076}" dt="2021-11-30T05:17:14.741" v="1292" actId="478"/>
          <ac:spMkLst>
            <pc:docMk/>
            <pc:sldMk cId="3420148422" sldId="289"/>
            <ac:spMk id="16" creationId="{3173DB77-159E-4AB0-9D34-58E7BF2047EA}"/>
          </ac:spMkLst>
        </pc:spChg>
        <pc:spChg chg="mod">
          <ac:chgData name="Shawn Miller Morneau" userId="1f875e4d-6e3c-4f7a-bfa2-4cfcd1c9ff10" providerId="ADAL" clId="{6055A24E-A026-4B24-8F7E-801E7097E076}" dt="2021-11-30T04:49:25.489" v="811" actId="1076"/>
          <ac:spMkLst>
            <pc:docMk/>
            <pc:sldMk cId="3420148422" sldId="289"/>
            <ac:spMk id="18" creationId="{210FC32E-4414-4FA8-B532-A14BCB4404BB}"/>
          </ac:spMkLst>
        </pc:spChg>
        <pc:spChg chg="mod">
          <ac:chgData name="Shawn Miller Morneau" userId="1f875e4d-6e3c-4f7a-bfa2-4cfcd1c9ff10" providerId="ADAL" clId="{6055A24E-A026-4B24-8F7E-801E7097E076}" dt="2021-11-30T04:49:28.001" v="812" actId="1076"/>
          <ac:spMkLst>
            <pc:docMk/>
            <pc:sldMk cId="3420148422" sldId="289"/>
            <ac:spMk id="19" creationId="{FCAEC905-EE66-4289-AC67-BAB44A0B1C52}"/>
          </ac:spMkLst>
        </pc:spChg>
      </pc:sldChg>
      <pc:sldChg chg="modSp">
        <pc:chgData name="Shawn Miller Morneau" userId="1f875e4d-6e3c-4f7a-bfa2-4cfcd1c9ff10" providerId="ADAL" clId="{6055A24E-A026-4B24-8F7E-801E7097E076}" dt="2021-11-30T05:45:30.213" v="1385" actId="20577"/>
        <pc:sldMkLst>
          <pc:docMk/>
          <pc:sldMk cId="2438059005" sldId="290"/>
        </pc:sldMkLst>
        <pc:spChg chg="mod">
          <ac:chgData name="Shawn Miller Morneau" userId="1f875e4d-6e3c-4f7a-bfa2-4cfcd1c9ff10" providerId="ADAL" clId="{6055A24E-A026-4B24-8F7E-801E7097E076}" dt="2021-11-30T05:45:30.213" v="1385" actId="20577"/>
          <ac:spMkLst>
            <pc:docMk/>
            <pc:sldMk cId="2438059005" sldId="290"/>
            <ac:spMk id="7" creationId="{B3FB0A0C-EB03-488B-A8DD-82CE35528138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041DB8-B66F-4DC8-A96E-33677E0F90FF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604A0D4-B89B-4ADD-AF9E-38636B40EE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38915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EB49C4A-65AC-492D-9701-81B46C3AD0E4}" type="datetimeFigureOut">
              <a:rPr lang="en-US" smtClean="0"/>
              <a:t>11/30/2021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869989-EB00-4EE7-BCB5-25BDC5BB29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6361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93592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03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/>
              <a:t>Mentionner le comportement du comparateur</a:t>
            </a:r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2869989-EB00-4EE7-BCB5-25BDC5BB29F8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62327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6" name="Straight Connector 5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3" name="Group 2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1" name="Straight Connector 4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6" name="Group 4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2" name="Straight Connector 5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7" name="Straight Connector 4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4" name="Group 2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5" name="Straight Connector 2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0" name="Group 2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6" name="Straight Connector 3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1" name="Straight Connector 3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604310" cy="3383280"/>
          </a:xfrm>
        </p:spPr>
        <p:txBody>
          <a:bodyPr anchor="b">
            <a:normAutofit/>
          </a:bodyPr>
          <a:lstStyle>
            <a:lvl1pPr algn="l">
              <a:lnSpc>
                <a:spcPct val="76000"/>
              </a:lnSpc>
              <a:defRPr sz="8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93845" y="5432564"/>
            <a:ext cx="9604310" cy="457200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20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886275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1542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09314" y="489856"/>
            <a:ext cx="1687286" cy="5301343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95399" y="489856"/>
            <a:ext cx="7587344" cy="530134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463502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44411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gradFill flip="none" rotWithShape="1">
          <a:gsLst>
            <a:gs pos="0">
              <a:schemeClr val="accent1"/>
            </a:gs>
            <a:gs pos="97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8" name="Straight Connector 7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4" name="Group 23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2" name="Straight Connector 41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3" name="Straight Connector 52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8" name="Straight Connector 47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5" name="Group 24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6" name="Straight Connector 2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1" name="Group 3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7" name="Straight Connector 3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2" name="Straight Connector 3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0" y="2541573"/>
            <a:ext cx="9601200" cy="2743200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6000" cap="none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5431536"/>
            <a:ext cx="9601200" cy="457200"/>
          </a:xfrm>
        </p:spPr>
        <p:txBody>
          <a:bodyPr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58" name="Straight Connector 57"/>
          <p:cNvCxnSpPr/>
          <p:nvPr userDrawn="1"/>
        </p:nvCxnSpPr>
        <p:spPr>
          <a:xfrm>
            <a:off x="1295400" y="5294175"/>
            <a:ext cx="96012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0677804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954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24600" y="1981199"/>
            <a:ext cx="4572000" cy="3810001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5679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954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24600" y="1818322"/>
            <a:ext cx="4572000" cy="641350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24600" y="2503713"/>
            <a:ext cx="4572000" cy="3287487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90656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8976713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1" name="Group 160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62" name="Straight Connector 161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3" name="Straight Connector 162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4" name="Straight Connector 163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5" name="Straight Connector 164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6" name="Straight Connector 165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7" name="Straight Connector 166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8" name="Straight Connector 167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9" name="Straight Connector 168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0" name="Straight Connector 169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1" name="Straight Connector 170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2" name="Straight Connector 171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3" name="Straight Connector 172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4" name="Straight Connector 173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5" name="Straight Connector 174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6" name="Straight Connector 175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7" name="Straight Connector 176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3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78" name="Group 177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96" name="Straight Connector 195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7" name="Straight Connector 196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8" name="Straight Connector 197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9" name="Straight Connector 198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0" name="Straight Connector 199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201" name="Group 200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207" name="Straight Connector 206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8" name="Straight Connector 207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9" name="Straight Connector 208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0" name="Straight Connector 209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11" name="Straight Connector 210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02" name="Straight Connector 201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3" name="Straight Connector 202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4" name="Straight Connector 203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5" name="Straight Connector 204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6" name="Straight Connector 205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79" name="Group 178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80" name="Straight Connector 179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1" name="Straight Connector 180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2" name="Straight Connector 181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3" name="Straight Connector 182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4" name="Straight Connector 183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85" name="Group 184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91" name="Straight Connector 190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2" name="Straight Connector 191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3" name="Straight Connector 192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4" name="Straight Connector 193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5" name="Straight Connector 194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30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86" name="Straight Connector 185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7" name="Straight Connector 186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8" name="Straight Connector 187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9" name="Straight Connector 188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Connector 189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3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13" name="Footer Placeholder 2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2" name="Date Placeholder 2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14" name="Slide Number Placeholder 2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1722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 userDrawn="1"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10" name="Straight Connector 9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6" name="Group 25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4" name="Straight Connector 43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" name="Straight Connector 47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9" name="Group 48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9" name="Straight Connector 58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Straight Connector 53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7" name="Group 26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8" name="Straight Connector 27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3" name="Group 32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3" name="Straight Connector 42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7" name="Rectangle 6"/>
          <p:cNvSpPr/>
          <p:nvPr userDrawn="1"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3152" y="571500"/>
            <a:ext cx="3657600" cy="219710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197" y="571500"/>
            <a:ext cx="6217920" cy="57150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13152" y="2995012"/>
            <a:ext cx="3657600" cy="2285950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60" name="Straight Connector 59"/>
          <p:cNvCxnSpPr/>
          <p:nvPr userDrawn="1"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3741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Pr>
        <a:gradFill flip="none" rotWithShape="1">
          <a:gsLst>
            <a:gs pos="0">
              <a:schemeClr val="accent1"/>
            </a:gs>
            <a:gs pos="100000">
              <a:schemeClr val="accent1">
                <a:lumMod val="80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 bwMode="hidden">
          <a:xfrm>
            <a:off x="-1" y="0"/>
            <a:ext cx="12192002" cy="6858000"/>
            <a:chOff x="-1" y="0"/>
            <a:chExt cx="12192002" cy="6858000"/>
          </a:xfrm>
        </p:grpSpPr>
        <p:cxnSp>
          <p:nvCxnSpPr>
            <p:cNvPr id="9" name="Straight Connector 8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accent1">
                  <a:lumMod val="7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5" name="Group 24"/>
            <p:cNvGrpSpPr/>
            <p:nvPr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43" name="Straight Connector 42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7" name="Straight Connector 46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8" name="Group 47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54" name="Straight Connector 53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Connector 55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49" name="Straight Connector 48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3" name="Straight Connector 52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6" name="Group 25"/>
            <p:cNvGrpSpPr/>
            <p:nvPr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27" name="Straight Connector 26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Connector 28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 bwMode="hidden">
              <a:xfrm>
                <a:off x="5150644" y="0"/>
                <a:ext cx="6815931" cy="6858000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32" name="Group 31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38" name="Straight Connector 37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9" name="Straight Connector 38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" name="Straight Connector 39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" name="Straight Connector 40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2" name="Straight Connector 41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accent1">
                      <a:lumMod val="7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33" name="Straight Connector 32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Connector 33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accent1">
                    <a:lumMod val="7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0" name="Rectangle 59"/>
          <p:cNvSpPr/>
          <p:nvPr/>
        </p:nvSpPr>
        <p:spPr>
          <a:xfrm>
            <a:off x="0" y="0"/>
            <a:ext cx="7315200" cy="6858000"/>
          </a:xfrm>
          <a:prstGeom prst="rect">
            <a:avLst/>
          </a:prstGeom>
          <a:gradFill>
            <a:gsLst>
              <a:gs pos="69000">
                <a:schemeClr val="bg1"/>
              </a:gs>
              <a:gs pos="0">
                <a:schemeClr val="bg1"/>
              </a:gs>
              <a:gs pos="100000">
                <a:schemeClr val="bg1">
                  <a:lumMod val="95000"/>
                </a:schemeClr>
              </a:gs>
            </a:gsLst>
            <a:path path="circle">
              <a:fillToRect l="50000" t="50000" r="50000" b="5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Connector 58"/>
          <p:cNvCxnSpPr/>
          <p:nvPr/>
        </p:nvCxnSpPr>
        <p:spPr>
          <a:xfrm>
            <a:off x="7923089" y="2895600"/>
            <a:ext cx="3659311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09560" y="576072"/>
            <a:ext cx="3657600" cy="2194560"/>
          </a:xfrm>
        </p:spPr>
        <p:txBody>
          <a:bodyPr anchor="b">
            <a:normAutofit/>
          </a:bodyPr>
          <a:lstStyle>
            <a:lvl1pPr>
              <a:defRPr sz="2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."/>
          <p:cNvSpPr>
            <a:spLocks noGrp="1"/>
          </p:cNvSpPr>
          <p:nvPr>
            <p:ph type="pic" idx="1"/>
          </p:nvPr>
        </p:nvSpPr>
        <p:spPr>
          <a:xfrm>
            <a:off x="4412" y="-159"/>
            <a:ext cx="7315200" cy="6858000"/>
          </a:xfrm>
        </p:spPr>
        <p:txBody>
          <a:bodyPr tIns="457200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09560" y="2999232"/>
            <a:ext cx="3657600" cy="2286000"/>
          </a:xfrm>
        </p:spPr>
        <p:txBody>
          <a:bodyPr/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62031800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53000">
              <a:schemeClr val="bg1"/>
            </a:gs>
            <a:gs pos="0">
              <a:schemeClr val="bg1">
                <a:lumMod val="100000"/>
              </a:schemeClr>
            </a:gs>
            <a:gs pos="100000">
              <a:schemeClr val="bg1">
                <a:lumMod val="95000"/>
                <a:alpha val="65000"/>
              </a:schemeClr>
            </a:gs>
          </a:gsLst>
          <a:lin ang="54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6" name="Group 95"/>
          <p:cNvGrpSpPr/>
          <p:nvPr userDrawn="1"/>
        </p:nvGrpSpPr>
        <p:grpSpPr bwMode="hidden">
          <a:xfrm>
            <a:off x="-1" y="-195943"/>
            <a:ext cx="12192002" cy="6858000"/>
            <a:chOff x="-1" y="0"/>
            <a:chExt cx="12192002" cy="6858000"/>
          </a:xfrm>
        </p:grpSpPr>
        <p:cxnSp>
          <p:nvCxnSpPr>
            <p:cNvPr id="97" name="Straight Connector 96"/>
            <p:cNvCxnSpPr/>
            <p:nvPr/>
          </p:nvCxnSpPr>
          <p:spPr bwMode="hidden">
            <a:xfrm>
              <a:off x="61019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8" name="Straight Connector 97"/>
            <p:cNvCxnSpPr/>
            <p:nvPr/>
          </p:nvCxnSpPr>
          <p:spPr bwMode="hidden">
            <a:xfrm>
              <a:off x="182933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Straight Connector 98"/>
            <p:cNvCxnSpPr/>
            <p:nvPr/>
          </p:nvCxnSpPr>
          <p:spPr bwMode="hidden">
            <a:xfrm>
              <a:off x="304847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 bwMode="hidden">
            <a:xfrm>
              <a:off x="426760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1" name="Straight Connector 100"/>
            <p:cNvCxnSpPr/>
            <p:nvPr/>
          </p:nvCxnSpPr>
          <p:spPr bwMode="hidden">
            <a:xfrm>
              <a:off x="548674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2" name="Straight Connector 101"/>
            <p:cNvCxnSpPr/>
            <p:nvPr/>
          </p:nvCxnSpPr>
          <p:spPr bwMode="hidden">
            <a:xfrm>
              <a:off x="6705884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Straight Connector 102"/>
            <p:cNvCxnSpPr/>
            <p:nvPr/>
          </p:nvCxnSpPr>
          <p:spPr bwMode="hidden">
            <a:xfrm>
              <a:off x="7925022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4" name="Straight Connector 103"/>
            <p:cNvCxnSpPr/>
            <p:nvPr/>
          </p:nvCxnSpPr>
          <p:spPr bwMode="hidden">
            <a:xfrm>
              <a:off x="9144160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5" name="Straight Connector 104"/>
            <p:cNvCxnSpPr/>
            <p:nvPr/>
          </p:nvCxnSpPr>
          <p:spPr bwMode="hidden">
            <a:xfrm>
              <a:off x="10363298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6" name="Straight Connector 105"/>
            <p:cNvCxnSpPr/>
            <p:nvPr/>
          </p:nvCxnSpPr>
          <p:spPr bwMode="hidden">
            <a:xfrm>
              <a:off x="11582436" y="0"/>
              <a:ext cx="0" cy="685800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7" name="Straight Connector 106"/>
            <p:cNvCxnSpPr/>
            <p:nvPr/>
          </p:nvCxnSpPr>
          <p:spPr bwMode="hidden">
            <a:xfrm>
              <a:off x="2819" y="38648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Connector 107"/>
            <p:cNvCxnSpPr/>
            <p:nvPr/>
          </p:nvCxnSpPr>
          <p:spPr bwMode="hidden">
            <a:xfrm>
              <a:off x="2819" y="1611181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Straight Connector 108"/>
            <p:cNvCxnSpPr/>
            <p:nvPr/>
          </p:nvCxnSpPr>
          <p:spPr bwMode="hidden">
            <a:xfrm>
              <a:off x="2819" y="2835877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Straight Connector 109"/>
            <p:cNvCxnSpPr/>
            <p:nvPr/>
          </p:nvCxnSpPr>
          <p:spPr bwMode="hidden">
            <a:xfrm>
              <a:off x="2819" y="4060573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Straight Connector 110"/>
            <p:cNvCxnSpPr/>
            <p:nvPr/>
          </p:nvCxnSpPr>
          <p:spPr bwMode="hidden">
            <a:xfrm>
              <a:off x="2819" y="5285269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/>
            <p:cNvCxnSpPr/>
            <p:nvPr/>
          </p:nvCxnSpPr>
          <p:spPr bwMode="hidden">
            <a:xfrm>
              <a:off x="2819" y="6509965"/>
              <a:ext cx="12188952" cy="0"/>
            </a:xfrm>
            <a:prstGeom prst="line">
              <a:avLst/>
            </a:prstGeom>
            <a:ln>
              <a:solidFill>
                <a:schemeClr val="bg1">
                  <a:lumMod val="85000"/>
                  <a:alpha val="2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 userDrawn="1"/>
          </p:nvGrpSpPr>
          <p:grpSpPr bwMode="hidden">
            <a:xfrm>
              <a:off x="-1" y="0"/>
              <a:ext cx="12192001" cy="6858000"/>
              <a:chOff x="-1" y="0"/>
              <a:chExt cx="12192001" cy="6858000"/>
            </a:xfrm>
          </p:grpSpPr>
          <p:cxnSp>
            <p:nvCxnSpPr>
              <p:cNvPr id="131" name="Straight Connector 130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2" name="Straight Connector 131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3" name="Straight Connector 132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4" name="Straight Connector 133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" name="Straight Connector 134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36" name="Group 135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42" name="Straight Connector 141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3" name="Straight Connector 142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4" name="Straight Connector 143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5" name="Straight Connector 144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6" name="Straight Connector 145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37" name="Straight Connector 136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8" name="Straight Connector 137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9" name="Straight Connector 138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0" name="Straight Connector 139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1" name="Straight Connector 140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14" name="Group 113"/>
            <p:cNvGrpSpPr/>
            <p:nvPr userDrawn="1"/>
          </p:nvGrpSpPr>
          <p:grpSpPr bwMode="hidden">
            <a:xfrm flipH="1">
              <a:off x="0" y="0"/>
              <a:ext cx="12192001" cy="6858000"/>
              <a:chOff x="-1" y="0"/>
              <a:chExt cx="12192001" cy="6858000"/>
            </a:xfrm>
          </p:grpSpPr>
          <p:cxnSp>
            <p:nvCxnSpPr>
              <p:cNvPr id="115" name="Straight Connector 114"/>
              <p:cNvCxnSpPr/>
              <p:nvPr/>
            </p:nvCxnSpPr>
            <p:spPr bwMode="hidden">
              <a:xfrm>
                <a:off x="225425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6" name="Straight Connector 115"/>
              <p:cNvCxnSpPr/>
              <p:nvPr/>
            </p:nvCxnSpPr>
            <p:spPr bwMode="hidden">
              <a:xfrm>
                <a:off x="1449154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7" name="Straight Connector 116"/>
              <p:cNvCxnSpPr/>
              <p:nvPr/>
            </p:nvCxnSpPr>
            <p:spPr bwMode="hidden">
              <a:xfrm>
                <a:off x="266598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8" name="Straight Connector 117"/>
              <p:cNvCxnSpPr/>
              <p:nvPr/>
            </p:nvCxnSpPr>
            <p:spPr bwMode="hidden">
              <a:xfrm>
                <a:off x="3885119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9" name="Straight Connector 118"/>
              <p:cNvCxnSpPr/>
              <p:nvPr/>
            </p:nvCxnSpPr>
            <p:spPr bwMode="hidden">
              <a:xfrm>
                <a:off x="5106502" y="0"/>
                <a:ext cx="6815931" cy="6858000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20" name="Group 119"/>
              <p:cNvGrpSpPr/>
              <p:nvPr/>
            </p:nvGrpSpPr>
            <p:grpSpPr bwMode="hidden">
              <a:xfrm>
                <a:off x="6327885" y="0"/>
                <a:ext cx="5864115" cy="5898673"/>
                <a:chOff x="6327885" y="0"/>
                <a:chExt cx="5864115" cy="5898673"/>
              </a:xfrm>
            </p:grpSpPr>
            <p:cxnSp>
              <p:nvCxnSpPr>
                <p:cNvPr id="126" name="Straight Connector 125"/>
                <p:cNvCxnSpPr/>
                <p:nvPr/>
              </p:nvCxnSpPr>
              <p:spPr bwMode="hidden">
                <a:xfrm>
                  <a:off x="6327885" y="0"/>
                  <a:ext cx="5864115" cy="5898673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7" name="Straight Connector 126"/>
                <p:cNvCxnSpPr/>
                <p:nvPr/>
              </p:nvCxnSpPr>
              <p:spPr bwMode="hidden">
                <a:xfrm>
                  <a:off x="7549268" y="0"/>
                  <a:ext cx="4642732" cy="4672425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8" name="Straight Connector 127"/>
                <p:cNvCxnSpPr/>
                <p:nvPr/>
              </p:nvCxnSpPr>
              <p:spPr bwMode="hidden">
                <a:xfrm>
                  <a:off x="8772997" y="0"/>
                  <a:ext cx="3419003" cy="345674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9" name="Straight Connector 128"/>
                <p:cNvCxnSpPr/>
                <p:nvPr/>
              </p:nvCxnSpPr>
              <p:spPr bwMode="hidden">
                <a:xfrm>
                  <a:off x="9982200" y="0"/>
                  <a:ext cx="2209800" cy="2226469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30" name="Straight Connector 129"/>
                <p:cNvCxnSpPr/>
                <p:nvPr/>
              </p:nvCxnSpPr>
              <p:spPr bwMode="hidden">
                <a:xfrm>
                  <a:off x="11199019" y="0"/>
                  <a:ext cx="992981" cy="1002506"/>
                </a:xfrm>
                <a:prstGeom prst="line">
                  <a:avLst/>
                </a:prstGeom>
                <a:ln>
                  <a:solidFill>
                    <a:schemeClr val="bg1">
                      <a:lumMod val="85000"/>
                      <a:alpha val="25000"/>
                    </a:scheme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21" name="Straight Connector 120"/>
              <p:cNvCxnSpPr/>
              <p:nvPr/>
            </p:nvCxnSpPr>
            <p:spPr bwMode="hidden">
              <a:xfrm flipH="1" flipV="1">
                <a:off x="-1" y="1012053"/>
                <a:ext cx="5828811" cy="58459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2" name="Straight Connector 121"/>
              <p:cNvCxnSpPr/>
              <p:nvPr/>
            </p:nvCxnSpPr>
            <p:spPr bwMode="hidden">
              <a:xfrm flipH="1" flipV="1">
                <a:off x="-1" y="2227340"/>
                <a:ext cx="4614781" cy="4630658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3" name="Straight Connector 122"/>
              <p:cNvCxnSpPr/>
              <p:nvPr/>
            </p:nvCxnSpPr>
            <p:spPr bwMode="hidden">
              <a:xfrm flipH="1" flipV="1">
                <a:off x="-1" y="3432149"/>
                <a:ext cx="3398419" cy="3425849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4" name="Straight Connector 123"/>
              <p:cNvCxnSpPr/>
              <p:nvPr/>
            </p:nvCxnSpPr>
            <p:spPr bwMode="hidden">
              <a:xfrm flipH="1" flipV="1">
                <a:off x="-1" y="4651431"/>
                <a:ext cx="2196496" cy="2206567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5" name="Straight Connector 124"/>
              <p:cNvCxnSpPr/>
              <p:nvPr/>
            </p:nvCxnSpPr>
            <p:spPr bwMode="hidden">
              <a:xfrm flipH="1" flipV="1">
                <a:off x="-1" y="5864453"/>
                <a:ext cx="987003" cy="993545"/>
              </a:xfrm>
              <a:prstGeom prst="line">
                <a:avLst/>
              </a:prstGeom>
              <a:ln>
                <a:solidFill>
                  <a:schemeClr val="bg1">
                    <a:lumMod val="85000"/>
                    <a:alpha val="25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95400" y="503853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1981201"/>
            <a:ext cx="9601200" cy="380999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cxnSp>
        <p:nvCxnSpPr>
          <p:cNvPr id="148" name="Straight Connector 147"/>
          <p:cNvCxnSpPr/>
          <p:nvPr userDrawn="1"/>
        </p:nvCxnSpPr>
        <p:spPr>
          <a:xfrm>
            <a:off x="609600" y="6172200"/>
            <a:ext cx="10972800" cy="0"/>
          </a:xfrm>
          <a:prstGeom prst="line">
            <a:avLst/>
          </a:prstGeom>
          <a:ln w="1270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601" y="6289679"/>
            <a:ext cx="6128030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294042" y="6289679"/>
            <a:ext cx="965946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65311" y="6289679"/>
            <a:ext cx="918882" cy="2224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0000"/>
                    <a:lumOff val="10000"/>
                  </a:schemeClr>
                </a:solidFill>
              </a:defRPr>
            </a:lvl1pPr>
          </a:lstStyle>
          <a:p>
            <a:fld id="{E31375A4-56A4-47D6-9801-1991572033F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3259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9" r:id="rId9"/>
    <p:sldLayoutId id="2147483658" r:id="rId10"/>
    <p:sldLayoutId id="2147483659" r:id="rId11"/>
  </p:sldLayoutIdLst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indent="-179388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914400" indent="-182880" algn="l" defTabSz="914400" rtl="0" eaLnBrk="1" latinLnBrk="0" hangingPunct="1">
        <a:lnSpc>
          <a:spcPct val="90000"/>
        </a:lnSpc>
        <a:spcBef>
          <a:spcPts val="8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1430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3716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600200" indent="-179388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1828800" indent="-18288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Char char="▪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1878012" indent="0" algn="l" defTabSz="914400" rtl="0" eaLnBrk="1" latinLnBrk="0" hangingPunct="1">
        <a:lnSpc>
          <a:spcPct val="90000"/>
        </a:lnSpc>
        <a:spcBef>
          <a:spcPts val="600"/>
        </a:spcBef>
        <a:buClr>
          <a:schemeClr val="accent1">
            <a:lumMod val="75000"/>
          </a:schemeClr>
        </a:buClr>
        <a:buSzPct val="100000"/>
        <a:buFont typeface="Arial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.png"/><Relationship Id="rId5" Type="http://schemas.openxmlformats.org/officeDocument/2006/relationships/image" Target="../media/image25.png"/><Relationship Id="rId4" Type="http://schemas.openxmlformats.org/officeDocument/2006/relationships/image" Target="../media/image2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25.png"/><Relationship Id="rId4" Type="http://schemas.openxmlformats.org/officeDocument/2006/relationships/image" Target="../media/image3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7.png"/><Relationship Id="rId4" Type="http://schemas.openxmlformats.org/officeDocument/2006/relationships/image" Target="../media/image36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png"/><Relationship Id="rId3" Type="http://schemas.openxmlformats.org/officeDocument/2006/relationships/image" Target="../media/image38.png"/><Relationship Id="rId7" Type="http://schemas.openxmlformats.org/officeDocument/2006/relationships/image" Target="../media/image43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4" Type="http://schemas.openxmlformats.org/officeDocument/2006/relationships/image" Target="../media/image4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2.png"/><Relationship Id="rId7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93845" y="1909346"/>
            <a:ext cx="9788012" cy="3383280"/>
          </a:xfrm>
        </p:spPr>
        <p:txBody>
          <a:bodyPr>
            <a:normAutofit fontScale="90000"/>
          </a:bodyPr>
          <a:lstStyle/>
          <a:p>
            <a:r>
              <a:rPr lang="en-US" sz="7200">
                <a:latin typeface="Cambria" panose="02040503050406030204" pitchFamily="18" charset="0"/>
                <a:ea typeface="Cambria" panose="02040503050406030204" pitchFamily="18" charset="0"/>
              </a:rPr>
              <a:t>App6 – </a:t>
            </a:r>
            <a:r>
              <a:rPr lang="fr-CA" sz="7200">
                <a:latin typeface="Cambria" panose="02040503050406030204" pitchFamily="18" charset="0"/>
                <a:ea typeface="Cambria" panose="02040503050406030204" pitchFamily="18" charset="0"/>
              </a:rPr>
              <a:t>problématique</a:t>
            </a:r>
            <a:br>
              <a:rPr lang="en-US" sz="720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720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fr-CA" sz="4900">
                <a:latin typeface="Cambria" panose="02040503050406030204" pitchFamily="18" charset="0"/>
                <a:ea typeface="Cambria" panose="02040503050406030204" pitchFamily="18" charset="0"/>
              </a:rPr>
              <a:t>Télécommande</a:t>
            </a:r>
            <a:r>
              <a:rPr lang="en-US" sz="4900">
                <a:latin typeface="Cambria" panose="02040503050406030204" pitchFamily="18" charset="0"/>
                <a:ea typeface="Cambria" panose="02040503050406030204" pitchFamily="18" charset="0"/>
              </a:rPr>
              <a:t> infrarouge ROBUS</a:t>
            </a:r>
            <a:br>
              <a:rPr lang="en-US" sz="7200">
                <a:latin typeface="Cambria" panose="02040503050406030204" pitchFamily="18" charset="0"/>
                <a:ea typeface="Cambria" panose="02040503050406030204" pitchFamily="18" charset="0"/>
              </a:rPr>
            </a:br>
            <a:endParaRPr lang="en-US" sz="720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Par: Alexis Juteau(juta1101) et Shawn Miller Morneau(mils2203)</a:t>
            </a:r>
          </a:p>
        </p:txBody>
      </p:sp>
    </p:spTree>
    <p:extLst>
      <p:ext uri="{BB962C8B-B14F-4D97-AF65-F5344CB8AC3E}">
        <p14:creationId xmlns:p14="http://schemas.microsoft.com/office/powerpoint/2010/main" val="10690491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9F7C-F741-4373-9293-8264A0AA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50071"/>
            <a:ext cx="9601200" cy="41942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Mise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en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équation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RC décharge</a:t>
            </a:r>
            <a:endParaRPr lang="fr-CA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F7A9A-2FCE-4B4C-A966-CC8A42443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46950" y="1057472"/>
                <a:ext cx="3714153" cy="173733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CA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CA" sz="180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600" b="0" i="1" smtClean="0">
                          <a:effectLst/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𝑅𝐶</m:t>
                      </m:r>
                      <m:f>
                        <m:fPr>
                          <m:ctrlPr>
                            <a:rPr lang="fr-CA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CA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sz="1800" b="0" i="1" smtClean="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  <m:d>
                            <m:dPr>
                              <m:ctrlPr>
                                <a:rPr lang="fr-CA" sz="16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CA" sz="16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CA" sz="180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fr-CA" sz="1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fr-CA" sz="1800">
                    <a:latin typeface="Cambria" panose="02040503050406030204" pitchFamily="18" charset="0"/>
                    <a:ea typeface="Cambria" panose="02040503050406030204" pitchFamily="18" charset="0"/>
                  </a:rPr>
                  <a:t> = RC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F7A9A-2FCE-4B4C-A966-CC8A42443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6950" y="1057472"/>
                <a:ext cx="3714153" cy="1737334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38A59-81FF-4A04-B5BE-26D71BF7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10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18C3E28-949F-4721-94D3-18C4C3138679}"/>
                  </a:ext>
                </a:extLst>
              </p:cNvPr>
              <p:cNvSpPr txBox="1"/>
              <p:nvPr/>
            </p:nvSpPr>
            <p:spPr>
              <a:xfrm>
                <a:off x="2446950" y="2554264"/>
                <a:ext cx="3545149" cy="334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u="sng">
                    <a:latin typeface="Cambria" panose="02040503050406030204" pitchFamily="18" charset="0"/>
                    <a:ea typeface="Cambria" panose="02040503050406030204" pitchFamily="18" charset="0"/>
                  </a:rPr>
                  <a:t>Complémentaire</a:t>
                </a:r>
                <a:r>
                  <a:rPr lang="fr-CA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𝑃𝑜𝑠𝑜𝑛𝑠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𝑑𝐴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fr-CA" sz="1800" i="1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CA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18C3E28-949F-4721-94D3-18C4C3138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0" y="2554264"/>
                <a:ext cx="3545149" cy="3348609"/>
              </a:xfrm>
              <a:prstGeom prst="rect">
                <a:avLst/>
              </a:prstGeom>
              <a:blipFill>
                <a:blip r:embed="rId3"/>
                <a:stretch>
                  <a:fillRect l="-1375" t="-10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0FC32E-4414-4FA8-B532-A14BCB4404BB}"/>
                  </a:ext>
                </a:extLst>
              </p:cNvPr>
              <p:cNvSpPr txBox="1"/>
              <p:nvPr/>
            </p:nvSpPr>
            <p:spPr>
              <a:xfrm>
                <a:off x="2529745" y="5659088"/>
                <a:ext cx="2092910" cy="48756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0FC32E-4414-4FA8-B532-A14BCB440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9745" y="5659088"/>
                <a:ext cx="2092910" cy="4875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FCAEC905-EE66-4289-AC67-BAB44A0B1C52}"/>
              </a:ext>
            </a:extLst>
          </p:cNvPr>
          <p:cNvSpPr txBox="1"/>
          <p:nvPr/>
        </p:nvSpPr>
        <p:spPr>
          <a:xfrm>
            <a:off x="2529745" y="5289756"/>
            <a:ext cx="164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latin typeface="Cambria" panose="02040503050406030204" pitchFamily="18" charset="0"/>
                <a:ea typeface="Cambria" panose="02040503050406030204" pitchFamily="18" charset="0"/>
              </a:rPr>
              <a:t>Résultat :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1331299-BBD6-428F-8543-95F29F7EF03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50749" t="7328" r="359" b="6238"/>
          <a:stretch/>
        </p:blipFill>
        <p:spPr>
          <a:xfrm>
            <a:off x="296661" y="952233"/>
            <a:ext cx="1997477" cy="22285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29A21C0-171B-4D8D-AD33-9D7283370951}"/>
              </a:ext>
            </a:extLst>
          </p:cNvPr>
          <p:cNvCxnSpPr/>
          <p:nvPr/>
        </p:nvCxnSpPr>
        <p:spPr>
          <a:xfrm>
            <a:off x="1438183" y="1669002"/>
            <a:ext cx="0" cy="53266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0B69A10-4C9E-4B21-8C28-78DCA5C6064B}"/>
                  </a:ext>
                </a:extLst>
              </p:cNvPr>
              <p:cNvSpPr txBox="1"/>
              <p:nvPr/>
            </p:nvSpPr>
            <p:spPr>
              <a:xfrm>
                <a:off x="5992099" y="2526902"/>
                <a:ext cx="6103398" cy="38822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CA" i="1" u="sng">
                    <a:latin typeface="Cambria" panose="02040503050406030204" pitchFamily="18" charset="0"/>
                    <a:ea typeface="Cambria" panose="02040503050406030204" pitchFamily="18" charset="0"/>
                  </a:rPr>
                  <a:t>Valeur de R7</a:t>
                </a:r>
                <a:r>
                  <a:rPr lang="fr-CA" i="1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=150µ</m:t>
                      </m:r>
                      <m:r>
                        <m:rPr>
                          <m:sty m:val="p"/>
                        </m:rPr>
                        <a:rPr lang="fr-CA" i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150µ</m:t>
                          </m:r>
                          <m:r>
                            <m:rPr>
                              <m:sty m:val="p"/>
                            </m:rP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=4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fr-CA" sz="180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=24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·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f>
                            <m:f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4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𝑣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=24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·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150µ</m:t>
                              </m:r>
                              <m:r>
                                <m:rPr>
                                  <m:sty m:val="p"/>
                                </m:rP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num>
                            <m:den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=83,717·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=8,372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𝛺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4" name="ZoneTexte 13">
                <a:extLst>
                  <a:ext uri="{FF2B5EF4-FFF2-40B4-BE49-F238E27FC236}">
                    <a16:creationId xmlns:a16="http://schemas.microsoft.com/office/drawing/2014/main" id="{30B69A10-4C9E-4B21-8C28-78DCA5C606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92099" y="2526902"/>
                <a:ext cx="6103398" cy="3882281"/>
              </a:xfrm>
              <a:prstGeom prst="rect">
                <a:avLst/>
              </a:prstGeom>
              <a:blipFill>
                <a:blip r:embed="rId6"/>
                <a:stretch>
                  <a:fillRect l="-899" t="-110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427E067C-AB81-411F-8072-9994EFB1C9B2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A</a:t>
            </a:r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42014842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9F7C-F741-4373-9293-8264A0AA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50071"/>
            <a:ext cx="9601200" cy="41942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Mise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en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équation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RC charge</a:t>
            </a:r>
            <a:endParaRPr lang="fr-CA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F7A9A-2FCE-4B4C-A966-CC8A42443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46950" y="1057472"/>
                <a:ext cx="3714153" cy="1737334"/>
              </a:xfrm>
            </p:spPr>
            <p:txBody>
              <a:bodyPr>
                <a:noAutofit/>
              </a:bodyPr>
              <a:lstStyle/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fr-CA" sz="180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sz="1800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b="0" i="1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</m:oMath>
                  </m:oMathPara>
                </a14:m>
                <a:endParaRPr lang="fr-CA" sz="1800" i="1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𝑅𝐶</m:t>
                      </m:r>
                      <m:f>
                        <m:fPr>
                          <m:ctrlPr>
                            <a:rPr lang="fr-CA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𝑅</m:t>
                              </m:r>
                            </m:sub>
                          </m:sSub>
                        </m:num>
                        <m:den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sz="18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CA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 </m:t>
                      </m:r>
                    </m:oMath>
                  </m:oMathPara>
                </a14:m>
                <a:endParaRPr lang="fr-CA" sz="1800" b="0" i="0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00000"/>
                  </a:lnSpc>
                  <a:buNone/>
                </a:pPr>
                <a14:m>
                  <m:oMath xmlns:m="http://schemas.openxmlformats.org/officeDocument/2006/math">
                    <m:r>
                      <a:rPr lang="fr-CA" sz="1800" i="1">
                        <a:latin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fr-CA" sz="1800">
                    <a:latin typeface="Cambria" panose="02040503050406030204" pitchFamily="18" charset="0"/>
                    <a:ea typeface="Cambria" panose="02040503050406030204" pitchFamily="18" charset="0"/>
                  </a:rPr>
                  <a:t> = RC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F7A9A-2FCE-4B4C-A966-CC8A42443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6950" y="1057472"/>
                <a:ext cx="3714153" cy="1737334"/>
              </a:xfrm>
              <a:blipFill>
                <a:blip r:embed="rId2"/>
                <a:stretch>
                  <a:fillRect b="-10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38A59-81FF-4A04-B5BE-26D71BF7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11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18C3E28-949F-4721-94D3-18C4C3138679}"/>
                  </a:ext>
                </a:extLst>
              </p:cNvPr>
              <p:cNvSpPr txBox="1"/>
              <p:nvPr/>
            </p:nvSpPr>
            <p:spPr>
              <a:xfrm>
                <a:off x="2446950" y="2882782"/>
                <a:ext cx="3545149" cy="334860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u="sng">
                    <a:latin typeface="Cambria" panose="02040503050406030204" pitchFamily="18" charset="0"/>
                    <a:ea typeface="Cambria" panose="02040503050406030204" pitchFamily="18" charset="0"/>
                  </a:rPr>
                  <a:t>Complémentaire</a:t>
                </a:r>
                <a:r>
                  <a:rPr lang="fr-CA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𝑃𝑜𝑠𝑜𝑛𝑠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𝑑𝐴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fr-CA" sz="1800" i="1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CA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0</m:t>
                              </m:r>
                            </m:num>
                            <m:den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18C3E28-949F-4721-94D3-18C4C3138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0" y="2882782"/>
                <a:ext cx="3545149" cy="3348609"/>
              </a:xfrm>
              <a:prstGeom prst="rect">
                <a:avLst/>
              </a:prstGeom>
              <a:blipFill>
                <a:blip r:embed="rId3"/>
                <a:stretch>
                  <a:fillRect l="-1375" t="-12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0FC32E-4414-4FA8-B532-A14BCB4404BB}"/>
                  </a:ext>
                </a:extLst>
              </p:cNvPr>
              <p:cNvSpPr txBox="1"/>
              <p:nvPr/>
            </p:nvSpPr>
            <p:spPr>
              <a:xfrm>
                <a:off x="3638037" y="5671960"/>
                <a:ext cx="2092910" cy="487569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𝑉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0FC32E-4414-4FA8-B532-A14BCB440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38037" y="5671960"/>
                <a:ext cx="2092910" cy="4875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FCAEC905-EE66-4289-AC67-BAB44A0B1C52}"/>
              </a:ext>
            </a:extLst>
          </p:cNvPr>
          <p:cNvSpPr txBox="1"/>
          <p:nvPr/>
        </p:nvSpPr>
        <p:spPr>
          <a:xfrm>
            <a:off x="2446950" y="5731078"/>
            <a:ext cx="1646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latin typeface="Cambria" panose="02040503050406030204" pitchFamily="18" charset="0"/>
                <a:ea typeface="Cambria" panose="02040503050406030204" pitchFamily="18" charset="0"/>
              </a:rPr>
              <a:t>Résultat 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DBFCAE09-D3BC-47F3-8ACF-59CE7BB09B6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l="1964" t="6832" r="52831" b="6202"/>
          <a:stretch/>
        </p:blipFill>
        <p:spPr>
          <a:xfrm>
            <a:off x="268549" y="1057472"/>
            <a:ext cx="2053701" cy="249341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F837BE3-0092-4178-907F-98552786156D}"/>
              </a:ext>
            </a:extLst>
          </p:cNvPr>
          <p:cNvCxnSpPr/>
          <p:nvPr/>
        </p:nvCxnSpPr>
        <p:spPr>
          <a:xfrm>
            <a:off x="1508465" y="1926139"/>
            <a:ext cx="0" cy="95664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13BD3CF-772A-4D9D-9937-55E17BFC2E8F}"/>
                  </a:ext>
                </a:extLst>
              </p:cNvPr>
              <p:cNvSpPr txBox="1"/>
              <p:nvPr/>
            </p:nvSpPr>
            <p:spPr>
              <a:xfrm>
                <a:off x="7051738" y="2796191"/>
                <a:ext cx="2993994" cy="26818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CA" i="1" u="sng">
                    <a:latin typeface="Cambria" panose="02040503050406030204" pitchFamily="18" charset="0"/>
                    <a:ea typeface="Cambria" panose="02040503050406030204" pitchFamily="18" charset="0"/>
                  </a:rPr>
                  <a:t>Valeur de R6: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i="1" smtClean="0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=15µ</m:t>
                      </m:r>
                      <m:r>
                        <m:rPr>
                          <m:sty m:val="p"/>
                        </m:rPr>
                        <a:rPr lang="fr-CA" i="0">
                          <a:latin typeface="Cambria Math" panose="02040503050406030204" pitchFamily="18" charset="0"/>
                        </a:rPr>
                        <m:t>s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𝑅𝐶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=15µ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15µ</m:t>
                          </m:r>
                          <m:r>
                            <m:rPr>
                              <m:sty m:val="p"/>
                            </m:rP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s</m:t>
                          </m:r>
                        </m:num>
                        <m:den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10·</m:t>
                          </m:r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9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fr-CA" b="0" i="1" smtClean="0">
                          <a:latin typeface="Cambria Math" panose="02040503050406030204" pitchFamily="18" charset="0"/>
                        </a:rPr>
                        <m:t>6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=1,5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𝑘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𝛺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713BD3CF-772A-4D9D-9937-55E17BFC2E8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738" y="2796191"/>
                <a:ext cx="2993994" cy="2681824"/>
              </a:xfrm>
              <a:prstGeom prst="rect">
                <a:avLst/>
              </a:prstGeom>
              <a:blipFill>
                <a:blip r:embed="rId6"/>
                <a:stretch>
                  <a:fillRect l="-18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FF1083C5-8994-441C-8D15-5B272C592A1F}"/>
              </a:ext>
            </a:extLst>
          </p:cNvPr>
          <p:cNvSpPr txBox="1"/>
          <p:nvPr/>
        </p:nvSpPr>
        <p:spPr>
          <a:xfrm>
            <a:off x="11617036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Arial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8444845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3AF0-CCDB-4813-AD4B-7886ED46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90204" y="-631191"/>
            <a:ext cx="9601200" cy="1142385"/>
          </a:xfrm>
        </p:spPr>
        <p:txBody>
          <a:bodyPr/>
          <a:lstStyle/>
          <a:p>
            <a:r>
              <a:rPr lang="fr-CA"/>
              <a:t>Simulation LTspice VS Mesures Réelles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6250-EA62-482C-AD76-259CA79E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12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DBEA379-B578-456E-995A-A7A08B3D3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74155" y="650016"/>
            <a:ext cx="4917233" cy="29503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 descr="Graphical user interface&#10;&#10;Description automatically generated">
            <a:extLst>
              <a:ext uri="{FF2B5EF4-FFF2-40B4-BE49-F238E27FC236}">
                <a16:creationId xmlns:a16="http://schemas.microsoft.com/office/drawing/2014/main" id="{80B2C1C1-FC37-4E1D-9408-1D9958F142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74155" y="3779027"/>
            <a:ext cx="4917233" cy="29503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2" name="Picture 11" descr="Diagram&#10;&#10;Description automatically generated with medium confidence">
            <a:extLst>
              <a:ext uri="{FF2B5EF4-FFF2-40B4-BE49-F238E27FC236}">
                <a16:creationId xmlns:a16="http://schemas.microsoft.com/office/drawing/2014/main" id="{32843813-86B0-426C-A4F8-4A179DD92786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077"/>
          <a:stretch/>
        </p:blipFill>
        <p:spPr>
          <a:xfrm>
            <a:off x="781775" y="650016"/>
            <a:ext cx="4917233" cy="295033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 descr="Graphical user interface&#10;&#10;Description automatically generated">
            <a:extLst>
              <a:ext uri="{FF2B5EF4-FFF2-40B4-BE49-F238E27FC236}">
                <a16:creationId xmlns:a16="http://schemas.microsoft.com/office/drawing/2014/main" id="{5D761ABC-37ED-4036-984B-7D0154F46B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23327"/>
          <a:stretch/>
        </p:blipFill>
        <p:spPr>
          <a:xfrm>
            <a:off x="781775" y="3765810"/>
            <a:ext cx="4917233" cy="296355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697B68B8-C55F-42D6-9C3E-08DCD3FF9F7E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Arial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45503291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F595-921B-472E-A204-17EA21F7F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67073" y="560081"/>
            <a:ext cx="9601200" cy="1142385"/>
          </a:xfrm>
        </p:spPr>
        <p:txBody>
          <a:bodyPr/>
          <a:lstStyle/>
          <a:p>
            <a:r>
              <a:rPr lang="fr-CA">
                <a:latin typeface="Cambria" panose="02040503050406030204" pitchFamily="18" charset="0"/>
                <a:ea typeface="Cambria" panose="02040503050406030204" pitchFamily="18" charset="0"/>
              </a:rPr>
              <a:t>Circuit RC #2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82F99-7913-4E58-A98E-54AF88CE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349F781-6049-4826-BC64-DBA52FDE69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2897" y="2091073"/>
            <a:ext cx="5686425" cy="324720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8499A94E-5E42-418F-97F1-3A6B68F85434}"/>
              </a:ext>
            </a:extLst>
          </p:cNvPr>
          <p:cNvCxnSpPr/>
          <p:nvPr/>
        </p:nvCxnSpPr>
        <p:spPr>
          <a:xfrm flipH="1" flipV="1">
            <a:off x="5099325" y="3302493"/>
            <a:ext cx="488272" cy="109195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FE90C59E-B385-445F-8704-1F47A5FDE303}"/>
              </a:ext>
            </a:extLst>
          </p:cNvPr>
          <p:cNvSpPr txBox="1"/>
          <p:nvPr/>
        </p:nvSpPr>
        <p:spPr>
          <a:xfrm>
            <a:off x="5099325" y="4456590"/>
            <a:ext cx="19933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-12V ou 12V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BC8CF1B5-6DEB-4215-9533-F5F48FF1AB3D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A</a:t>
            </a:r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571892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9F7C-F741-4373-9293-8264A0AA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50071"/>
            <a:ext cx="9601200" cy="41942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Mise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en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équation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RC charge</a:t>
            </a:r>
            <a:endParaRPr lang="fr-CA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38A59-81FF-4A04-B5BE-26D71BF7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14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0FC32E-4414-4FA8-B532-A14BCB4404BB}"/>
                  </a:ext>
                </a:extLst>
              </p:cNvPr>
              <p:cNvSpPr txBox="1"/>
              <p:nvPr/>
            </p:nvSpPr>
            <p:spPr>
              <a:xfrm>
                <a:off x="611122" y="5666062"/>
                <a:ext cx="2976489" cy="476028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fr-CA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𝐶</m:t>
                        </m:r>
                      </m:sub>
                    </m:sSub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fr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fr-CA" i="1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fr-CA">
                        <a:latin typeface="Cambria Math" panose="02040503050406030204" pitchFamily="18" charset="0"/>
                      </a:rPr>
                      <m:t>·</m:t>
                    </m:r>
                    <m:sSup>
                      <m:s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𝑡</m:t>
                            </m:r>
                          </m:num>
                          <m:den>
                            <m:r>
                              <a:rPr lang="fr-CA" i="1">
                                <a:latin typeface="Cambria Math" panose="020405030504060302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</m:oMath>
                </a14:m>
                <a:r>
                  <a:rPr lang="fr-CA">
                    <a:latin typeface="Cambria" panose="02040503050406030204" pitchFamily="18" charset="0"/>
                    <a:ea typeface="Cambria" panose="02040503050406030204" pitchFamily="18" charset="0"/>
                  </a:rPr>
                  <a:t> +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𝑠</m:t>
                        </m:r>
                      </m:sub>
                    </m:sSub>
                  </m:oMath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0FC32E-4414-4FA8-B532-A14BCB440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1122" y="5666062"/>
                <a:ext cx="2976489" cy="476028"/>
              </a:xfrm>
              <a:prstGeom prst="rect">
                <a:avLst/>
              </a:prstGeom>
              <a:blipFill>
                <a:blip r:embed="rId2"/>
                <a:stretch>
                  <a:fillRect b="-13095"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FCAEC905-EE66-4289-AC67-BAB44A0B1C52}"/>
              </a:ext>
            </a:extLst>
          </p:cNvPr>
          <p:cNvSpPr txBox="1"/>
          <p:nvPr/>
        </p:nvSpPr>
        <p:spPr>
          <a:xfrm>
            <a:off x="567886" y="5349373"/>
            <a:ext cx="36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latin typeface="Cambria" panose="02040503050406030204" pitchFamily="18" charset="0"/>
                <a:ea typeface="Cambria" panose="02040503050406030204" pitchFamily="18" charset="0"/>
              </a:rPr>
              <a:t>Résultat: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0DBCBBD-B6C3-434C-A61B-F5DC558211F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378" t="2368" r="3769" b="10278"/>
          <a:stretch/>
        </p:blipFill>
        <p:spPr>
          <a:xfrm>
            <a:off x="337352" y="1139295"/>
            <a:ext cx="3250259" cy="1709288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209671C-3A9D-419A-95CD-1C292805B43D}"/>
                  </a:ext>
                </a:extLst>
              </p:cNvPr>
              <p:cNvSpPr txBox="1"/>
              <p:nvPr/>
            </p:nvSpPr>
            <p:spPr>
              <a:xfrm>
                <a:off x="470517" y="3048117"/>
                <a:ext cx="2698812" cy="201484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CA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𝐶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𝑅𝐶</m:t>
                      </m:r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𝑐</m:t>
                              </m:r>
                            </m:sub>
                          </m:sSub>
                          <m:d>
                            <m:d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C209671C-3A9D-419A-95CD-1C292805B4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517" y="3048117"/>
                <a:ext cx="2698812" cy="201484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6543569-1842-4A95-941E-F9587679FAD2}"/>
                  </a:ext>
                </a:extLst>
              </p:cNvPr>
              <p:cNvSpPr txBox="1"/>
              <p:nvPr/>
            </p:nvSpPr>
            <p:spPr>
              <a:xfrm>
                <a:off x="3672068" y="1103832"/>
                <a:ext cx="3545149" cy="307238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u="sng">
                    <a:latin typeface="Cambria" panose="02040503050406030204" pitchFamily="18" charset="0"/>
                    <a:ea typeface="Cambria" panose="02040503050406030204" pitchFamily="18" charset="0"/>
                  </a:rPr>
                  <a:t>Complémentaire</a:t>
                </a:r>
                <a:r>
                  <a:rPr lang="fr-CA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𝑃𝑜𝑠𝑜𝑛𝑠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>
                          <a:latin typeface="Cambria Math" panose="02040503050406030204" pitchFamily="18" charset="0"/>
                        </a:rPr>
                        <m:t>0=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𝜏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𝑑𝐴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𝑠𝑡</m:t>
                              </m:r>
                            </m:sup>
                          </m:sSup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fr-CA" sz="1800" i="1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i="1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fr-CA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𝜏</m:t>
                          </m:r>
                        </m:den>
                      </m:f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6543569-1842-4A95-941E-F9587679F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2068" y="1103832"/>
                <a:ext cx="3545149" cy="3072380"/>
              </a:xfrm>
              <a:prstGeom prst="rect">
                <a:avLst/>
              </a:prstGeom>
              <a:blipFill>
                <a:blip r:embed="rId5"/>
                <a:stretch>
                  <a:fillRect l="-1375" t="-11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0A7D95E2-3D70-44C0-8A07-21FA8CB9036B}"/>
                  </a:ext>
                </a:extLst>
              </p:cNvPr>
              <p:cNvSpPr txBox="1"/>
              <p:nvPr/>
            </p:nvSpPr>
            <p:spPr>
              <a:xfrm>
                <a:off x="3688302" y="3878714"/>
                <a:ext cx="1556880" cy="215982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fr-CA" u="sng">
                    <a:latin typeface="Cambria" panose="02040503050406030204" pitchFamily="18" charset="0"/>
                    <a:ea typeface="Cambria" panose="02040503050406030204" pitchFamily="18" charset="0"/>
                  </a:rPr>
                  <a:t>Particulière</a:t>
                </a:r>
                <a:r>
                  <a:rPr lang="fr-CA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=12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fr-CA" sz="180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</m:t>
                              </m:r>
                            </m:sub>
                          </m:sSub>
                        </m:num>
                        <m:den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𝑝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0A7D95E2-3D70-44C0-8A07-21FA8CB9036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88302" y="3878714"/>
                <a:ext cx="1556880" cy="2159822"/>
              </a:xfrm>
              <a:prstGeom prst="rect">
                <a:avLst/>
              </a:prstGeom>
              <a:blipFill>
                <a:blip r:embed="rId6"/>
                <a:stretch>
                  <a:fillRect l="-313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3A9CFC17-7D03-4291-9E77-5A7302EA0483}"/>
                  </a:ext>
                </a:extLst>
              </p:cNvPr>
              <p:cNvSpPr txBox="1"/>
              <p:nvPr/>
            </p:nvSpPr>
            <p:spPr>
              <a:xfrm>
                <a:off x="6776251" y="1113572"/>
                <a:ext cx="5255209" cy="307186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200"/>
                  </a:spcAft>
                </a:pPr>
                <a:r>
                  <a:rPr lang="fr-CA" sz="1800" u="sng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Après 2 impulsions:</a:t>
                </a:r>
              </a:p>
              <a:p>
                <a:pPr>
                  <a:lnSpc>
                    <a:spcPct val="115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𝑡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=300µ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300</m:t>
                          </m:r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𝑢𝑠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=2,5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fr-CA" sz="180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2,5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12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V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·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300µ</m:t>
                              </m:r>
                              <m:r>
                                <m:rPr>
                                  <m:sty m:val="p"/>
                                </m:rP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s</m:t>
                              </m:r>
                            </m:num>
                            <m:den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+12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V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=1,284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ms</m:t>
                      </m:r>
                    </m:oMath>
                  </m:oMathPara>
                </a14:m>
                <a:endParaRPr lang="fr-CA" sz="180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fr-CA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10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=1,284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𝑘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𝛺</m:t>
                      </m:r>
                    </m:oMath>
                  </m:oMathPara>
                </a14:m>
                <a:endParaRPr lang="fr-CA" sz="180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5" name="ZoneTexte 24">
                <a:extLst>
                  <a:ext uri="{FF2B5EF4-FFF2-40B4-BE49-F238E27FC236}">
                    <a16:creationId xmlns:a16="http://schemas.microsoft.com/office/drawing/2014/main" id="{3A9CFC17-7D03-4291-9E77-5A7302EA04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251" y="1113572"/>
                <a:ext cx="5255209" cy="3071867"/>
              </a:xfrm>
              <a:prstGeom prst="rect">
                <a:avLst/>
              </a:prstGeom>
              <a:blipFill>
                <a:blip r:embed="rId7"/>
                <a:stretch>
                  <a:fillRect l="-1044" t="-7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AFAE2BD7-E8D7-4A76-9B6D-CF130BA7B0D7}"/>
                  </a:ext>
                </a:extLst>
              </p:cNvPr>
              <p:cNvSpPr txBox="1"/>
              <p:nvPr/>
            </p:nvSpPr>
            <p:spPr>
              <a:xfrm>
                <a:off x="6776253" y="4023327"/>
                <a:ext cx="5255208" cy="163166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15000"/>
                  </a:lnSpc>
                  <a:spcAft>
                    <a:spcPts val="1200"/>
                  </a:spcAft>
                </a:pPr>
                <a:r>
                  <a:rPr lang="fr-CA" sz="1800" u="sng"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Après 5 impulsions:</a:t>
                </a:r>
              </a:p>
              <a:p>
                <a:pPr>
                  <a:lnSpc>
                    <a:spcPct val="115000"/>
                  </a:lnSpc>
                  <a:spcAft>
                    <a:spcPts val="1200"/>
                  </a:spcAft>
                </a:pPr>
                <a14:m>
                  <m:oMath xmlns:m="http://schemas.openxmlformats.org/officeDocument/2006/math">
                    <m:r>
                      <a:rPr lang="fr-CA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𝑡</m:t>
                    </m:r>
                    <m:r>
                      <a:rPr lang="fr-C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CA" sz="1800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750</m:t>
                    </m:r>
                    <m:r>
                      <a:rPr lang="fr-C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µ</m:t>
                    </m:r>
                    <m:r>
                      <m:rPr>
                        <m:sty m:val="p"/>
                      </m:rPr>
                      <a:rPr lang="fr-C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s</m:t>
                    </m:r>
                  </m:oMath>
                </a14:m>
                <a:r>
                  <a:rPr lang="fr-CA">
                    <a:latin typeface="Cambria" panose="02040503050406030204" pitchFamily="18" charset="0"/>
                    <a:ea typeface="Cambria" panose="02040503050406030204" pitchFamily="18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             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𝑐</m:t>
                        </m:r>
                      </m:sub>
                    </m:sSub>
                    <m:d>
                      <m:d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b="0" i="0" smtClean="0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750</m:t>
                        </m:r>
                        <m:r>
                          <a:rPr lang="fr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𝑢𝑠</m:t>
                        </m:r>
                      </m:e>
                    </m:d>
                    <m:r>
                      <a:rPr lang="fr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CA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fr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12</m:t>
                    </m:r>
                    <m:r>
                      <m:rPr>
                        <m:sty m:val="p"/>
                      </m:rPr>
                      <a:rPr lang="fr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</m:t>
                    </m:r>
                    <m:r>
                      <a:rPr lang="fr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·</m:t>
                    </m:r>
                    <m:sSup>
                      <m:sSup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fr-CA" i="1"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f>
                          <m:fPr>
                            <m:ctrlPr>
                              <a:rPr lang="fr-CA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fr-CA" b="0" i="0" smtClean="0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750</m:t>
                            </m:r>
                            <m:r>
                              <a:rPr lang="fr-CA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µ</m:t>
                            </m:r>
                            <m:r>
                              <m:rPr>
                                <m:sty m:val="p"/>
                              </m:rPr>
                              <a:rPr lang="fr-CA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s</m:t>
                            </m:r>
                          </m:num>
                          <m:den>
                            <m:r>
                              <a:rPr lang="fr-CA" i="1"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𝜏</m:t>
                            </m:r>
                          </m:den>
                        </m:f>
                      </m:sup>
                    </m:sSup>
                    <m:r>
                      <a:rPr lang="fr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+12</m:t>
                    </m:r>
                    <m:r>
                      <m:rPr>
                        <m:sty m:val="p"/>
                      </m:rPr>
                      <a:rPr lang="fr-CA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V</m:t>
                    </m:r>
                  </m:oMath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15000"/>
                  </a:lnSpc>
                  <a:spcAft>
                    <a:spcPts val="1200"/>
                  </a:spcAft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effectLst/>
                              <a:latin typeface="Cambria Math" panose="02040503050406030204" pitchFamily="18" charset="0"/>
                            </a:rPr>
                            <m:t>                                  </m:t>
                          </m:r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b="0" i="0" smtClean="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750</m:t>
                          </m:r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𝑢𝑠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b="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5,31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𝑉</m:t>
                      </m:r>
                    </m:oMath>
                  </m:oMathPara>
                </a14:m>
                <a:endParaRPr lang="fr-CA" sz="1800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AFAE2BD7-E8D7-4A76-9B6D-CF130BA7B0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76253" y="4023327"/>
                <a:ext cx="5255208" cy="1631665"/>
              </a:xfrm>
              <a:prstGeom prst="rect">
                <a:avLst/>
              </a:prstGeom>
              <a:blipFill>
                <a:blip r:embed="rId8"/>
                <a:stretch>
                  <a:fillRect l="-1044" t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21D1CB40-5888-4303-BD10-18935F09359C}"/>
              </a:ext>
            </a:extLst>
          </p:cNvPr>
          <p:cNvSpPr txBox="1"/>
          <p:nvPr/>
        </p:nvSpPr>
        <p:spPr>
          <a:xfrm>
            <a:off x="11530445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A</a:t>
            </a:r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111328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9F7C-F741-4373-9293-8264A0AA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50071"/>
            <a:ext cx="9601200" cy="41942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Mise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en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équation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RC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décharge</a:t>
            </a:r>
            <a:endParaRPr lang="fr-CA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38A59-81FF-4A04-B5BE-26D71BF7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15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C200C81-5C69-429E-8EA0-BFDD09C6DB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764" y="1134762"/>
            <a:ext cx="2091271" cy="218516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01E9D1FB-A192-443D-B5AA-971661B16FBE}"/>
              </a:ext>
            </a:extLst>
          </p:cNvPr>
          <p:cNvCxnSpPr/>
          <p:nvPr/>
        </p:nvCxnSpPr>
        <p:spPr>
          <a:xfrm>
            <a:off x="781235" y="1420427"/>
            <a:ext cx="905522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E46C44D-0C38-44EC-B743-2914A8CD0547}"/>
                  </a:ext>
                </a:extLst>
              </p:cNvPr>
              <p:cNvSpPr txBox="1"/>
              <p:nvPr/>
            </p:nvSpPr>
            <p:spPr>
              <a:xfrm>
                <a:off x="6623758" y="1350181"/>
                <a:ext cx="1520301" cy="175432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r>
                  <a:rPr lang="fr-CA" u="sng">
                    <a:latin typeface="Cambria" panose="02040503050406030204" pitchFamily="18" charset="0"/>
                    <a:ea typeface="Cambria" panose="02040503050406030204" pitchFamily="18" charset="0"/>
                  </a:rPr>
                  <a:t>Valeur R11:</a:t>
                </a:r>
              </a:p>
              <a:p>
                <a:endParaRPr lang="fr-CA" u="sng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mtClean="0">
                          <a:latin typeface="Cambria Math" panose="02040503050406030204" pitchFamily="18" charset="0"/>
                        </a:rPr>
                        <m:t>5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𝜏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=1</m:t>
                      </m:r>
                      <m:r>
                        <m:rPr>
                          <m:sty m:val="p"/>
                        </m:rPr>
                        <a:rPr lang="fr-CA" i="0">
                          <a:latin typeface="Cambria Math" panose="02040503050406030204" pitchFamily="18" charset="0"/>
                        </a:rPr>
                        <m:t>ms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𝜏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=200µ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𝑅𝐶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=200µ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𝑅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=200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𝛺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CE46C44D-0C38-44EC-B743-2914A8CD05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3758" y="1350181"/>
                <a:ext cx="1520301" cy="1754326"/>
              </a:xfrm>
              <a:prstGeom prst="rect">
                <a:avLst/>
              </a:prstGeom>
              <a:blipFill>
                <a:blip r:embed="rId3"/>
                <a:stretch>
                  <a:fillRect l="-3614" t="-20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719FCB2-DAD3-4031-A694-D0205A637928}"/>
                  </a:ext>
                </a:extLst>
              </p:cNvPr>
              <p:cNvSpPr txBox="1"/>
              <p:nvPr/>
            </p:nvSpPr>
            <p:spPr>
              <a:xfrm>
                <a:off x="2475964" y="1134762"/>
                <a:ext cx="2698812" cy="324967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fr-CA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CA">
                    <a:latin typeface="Cambria" panose="02040503050406030204" pitchFamily="18" charset="0"/>
                    <a:ea typeface="Cambria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i="1">
                            <a:latin typeface="Cambria Math" panose="02040503050406030204" pitchFamily="18" charset="0"/>
                          </a:rPr>
                          <m:t>𝐼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fr-CA"/>
              </a:p>
              <a:p>
                <a:pPr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fr-CA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fr-CA" b="0" i="0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fr-CA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fr-CA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b="0" i="1" smtClean="0">
                            <a:latin typeface="Cambria Math" panose="02040503050406030204" pitchFamily="18" charset="0"/>
                          </a:rPr>
                          <m:t>𝑉</m:t>
                        </m:r>
                      </m:e>
                      <m:sub>
                        <m:r>
                          <a:rPr lang="fr-CA" i="1">
                            <a:latin typeface="Cambria Math" panose="02040503050406030204" pitchFamily="18" charset="0"/>
                          </a:rPr>
                          <m:t>𝐶</m:t>
                        </m:r>
                      </m:sub>
                    </m:sSub>
                  </m:oMath>
                </a14:m>
                <a:endParaRPr lang="fr-CA"/>
              </a:p>
              <a:p>
                <a:pPr>
                  <a:lnSpc>
                    <a:spcPct val="150000"/>
                  </a:lnSpc>
                </a:pPr>
                <a:r>
                  <a:rPr lang="fr-CA" sz="180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0 </a:t>
                </a:r>
                <a14:m>
                  <m:oMath xmlns:m="http://schemas.openxmlformats.org/officeDocument/2006/math">
                    <m:r>
                      <a:rPr lang="fr-C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C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𝑅𝐶</m:t>
                    </m:r>
                    <m:f>
                      <m:f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</m:t>
                        </m:r>
                        <m:sSub>
                          <m:sSubPr>
                            <m:ctrlPr>
                              <a:rPr lang="fr-CA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fr-CA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𝑉</m:t>
                            </m:r>
                          </m:e>
                          <m:sub>
                            <m:r>
                              <a:rPr lang="fr-CA" sz="1800" b="0" i="1" smtClean="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𝑅</m:t>
                            </m:r>
                          </m:sub>
                        </m:sSub>
                        <m:d>
                          <m:dPr>
                            <m:ctrlPr>
                              <a:rPr lang="fr-CA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fr-CA" sz="18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𝑡</m:t>
                            </m:r>
                          </m:e>
                        </m:d>
                      </m:num>
                      <m:den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𝑑𝑡</m:t>
                        </m:r>
                      </m:den>
                    </m:f>
                    <m:r>
                      <a:rPr lang="fr-C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+</m:t>
                    </m:r>
                    <m:sSub>
                      <m:sSub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𝑉</m:t>
                        </m:r>
                      </m:e>
                      <m:sub>
                        <m:r>
                          <a:rPr lang="fr-CA" sz="1800" b="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𝑅</m:t>
                        </m:r>
                      </m:sub>
                    </m:sSub>
                    <m:d>
                      <m:d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</m:oMath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fr-CA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:endParaRPr lang="fr-CA" i="1">
                  <a:latin typeface="Cambria Math" panose="02040503050406030204" pitchFamily="18" charset="0"/>
                </a:endParaRPr>
              </a:p>
              <a:p>
                <a:pPr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fr-CA">
                          <a:latin typeface="Cambria Math" panose="02040503050406030204" pitchFamily="18" charset="0"/>
                        </a:rPr>
                        <m:t>·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𝜏</m:t>
                              </m:r>
                            </m:den>
                          </m:f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23" name="ZoneTexte 22">
                <a:extLst>
                  <a:ext uri="{FF2B5EF4-FFF2-40B4-BE49-F238E27FC236}">
                    <a16:creationId xmlns:a16="http://schemas.microsoft.com/office/drawing/2014/main" id="{A719FCB2-DAD3-4031-A694-D0205A63792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75964" y="1134762"/>
                <a:ext cx="2698812" cy="3249672"/>
              </a:xfrm>
              <a:prstGeom prst="rect">
                <a:avLst/>
              </a:prstGeom>
              <a:blipFill>
                <a:blip r:embed="rId4"/>
                <a:stretch>
                  <a:fillRect l="-18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ZoneTexte 2">
            <a:extLst>
              <a:ext uri="{FF2B5EF4-FFF2-40B4-BE49-F238E27FC236}">
                <a16:creationId xmlns:a16="http://schemas.microsoft.com/office/drawing/2014/main" id="{30094EBA-43D8-45AD-A8F8-0886CA76A86E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Arial"/>
              </a:rPr>
              <a:t>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3FE30B-509C-4F28-97FD-CA72C62F7251}"/>
              </a:ext>
            </a:extLst>
          </p:cNvPr>
          <p:cNvSpPr/>
          <p:nvPr/>
        </p:nvSpPr>
        <p:spPr>
          <a:xfrm>
            <a:off x="2409117" y="3530624"/>
            <a:ext cx="2511136" cy="49356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54240893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3AF0-CCDB-4813-AD4B-7886ED46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571193"/>
            <a:ext cx="9601200" cy="1142385"/>
          </a:xfrm>
        </p:spPr>
        <p:txBody>
          <a:bodyPr/>
          <a:lstStyle/>
          <a:p>
            <a:r>
              <a:rPr lang="fr-CA">
                <a:latin typeface="Cambria" panose="02040503050406030204" pitchFamily="18" charset="0"/>
                <a:ea typeface="Cambria" panose="02040503050406030204" pitchFamily="18" charset="0"/>
              </a:rPr>
              <a:t>Simulation LTspice VS Mesures Réelles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6250-EA62-482C-AD76-259CA79E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16</a:t>
            </a:fld>
            <a:endParaRPr lang="en-US"/>
          </a:p>
        </p:txBody>
      </p:sp>
      <p:pic>
        <p:nvPicPr>
          <p:cNvPr id="5" name="Picture 4" descr="Graphical user interface&#10;&#10;Description automatically generated">
            <a:extLst>
              <a:ext uri="{FF2B5EF4-FFF2-40B4-BE49-F238E27FC236}">
                <a16:creationId xmlns:a16="http://schemas.microsoft.com/office/drawing/2014/main" id="{EC307BB6-E1A4-4597-8240-5E4771894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17930"/>
            <a:ext cx="5046839" cy="302810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7" name="Picture 6" descr="Graphical user interface&#10;&#10;Description automatically generated">
            <a:extLst>
              <a:ext uri="{FF2B5EF4-FFF2-40B4-BE49-F238E27FC236}">
                <a16:creationId xmlns:a16="http://schemas.microsoft.com/office/drawing/2014/main" id="{E426D3F8-BA97-486B-9103-1824FE053F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71190"/>
            <a:ext cx="5046839" cy="30172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9" name="Picture 8" descr="Graphical user interface&#10;&#10;Description automatically generated">
            <a:extLst>
              <a:ext uri="{FF2B5EF4-FFF2-40B4-BE49-F238E27FC236}">
                <a16:creationId xmlns:a16="http://schemas.microsoft.com/office/drawing/2014/main" id="{B664AE88-CCE5-486A-98A0-94EE982A0703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r="23032"/>
          <a:stretch/>
        </p:blipFill>
        <p:spPr>
          <a:xfrm>
            <a:off x="579928" y="3717930"/>
            <a:ext cx="5163924" cy="3029393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67C917CE-6DB7-47DA-A32B-930D0AF7D785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19127"/>
          <a:stretch/>
        </p:blipFill>
        <p:spPr>
          <a:xfrm>
            <a:off x="579928" y="571191"/>
            <a:ext cx="5163924" cy="3017251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BED453AB-4835-4876-A35B-3632EFB17ACD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Arial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1799236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AC594B-1CE9-4956-AE1F-386D2A465D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/>
              <a:t>Circuit de la problématique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27C545-2D0A-4BA3-92B8-B17A7BB213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5B9C01-6D0D-494D-8E4D-ED275D8138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2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3794A2F-CA85-4AC2-A0AB-DA1E6BCF82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1987" y="1838325"/>
            <a:ext cx="10658475" cy="352425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6179641A-6AF7-45BE-A1D7-E0965684B1A3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A</a:t>
            </a:r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96975166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6636" y="589576"/>
            <a:ext cx="9601200" cy="1142385"/>
          </a:xfrm>
        </p:spPr>
        <p:txBody>
          <a:bodyPr/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Circuit RLC (charge)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407C951-3C42-4104-974B-291AB5F56DA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5" t="2142" r="6640" b="4176"/>
          <a:stretch/>
        </p:blipFill>
        <p:spPr>
          <a:xfrm>
            <a:off x="1216132" y="1981201"/>
            <a:ext cx="3598464" cy="3809999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7AB6169F-9EAD-4012-A3F5-FA2EAF537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3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3625109-925D-44E5-8EB1-F0F5CFD581C2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2533" r="4617" b="2792"/>
          <a:stretch/>
        </p:blipFill>
        <p:spPr>
          <a:xfrm>
            <a:off x="7066847" y="2022814"/>
            <a:ext cx="3598464" cy="376838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C53D4795-B6EA-4D34-B527-948CD21DFB01}"/>
              </a:ext>
            </a:extLst>
          </p:cNvPr>
          <p:cNvSpPr txBox="1">
            <a:spLocks/>
          </p:cNvSpPr>
          <p:nvPr/>
        </p:nvSpPr>
        <p:spPr>
          <a:xfrm>
            <a:off x="6613285" y="631189"/>
            <a:ext cx="9601200" cy="1142385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accent1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Circuit RLC (</a:t>
            </a:r>
            <a:r>
              <a:rPr lang="fr-CA">
                <a:latin typeface="Cambria" panose="02040503050406030204" pitchFamily="18" charset="0"/>
                <a:ea typeface="Cambria" panose="02040503050406030204" pitchFamily="18" charset="0"/>
              </a:rPr>
              <a:t>décharge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)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975068EA-2682-4740-972F-C190A7EA491A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A</a:t>
            </a:r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984617762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C9F7C-F741-4373-9293-8264A0AA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50071"/>
            <a:ext cx="9601200" cy="419425"/>
          </a:xfrm>
        </p:spPr>
        <p:txBody>
          <a:bodyPr>
            <a:normAutofit fontScale="90000"/>
          </a:bodyPr>
          <a:lstStyle/>
          <a:p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Mise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en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err="1">
                <a:latin typeface="Cambria" panose="02040503050406030204" pitchFamily="18" charset="0"/>
                <a:ea typeface="Cambria" panose="02040503050406030204" pitchFamily="18" charset="0"/>
              </a:rPr>
              <a:t>équation</a:t>
            </a:r>
            <a:r>
              <a:rPr lang="en-US">
                <a:latin typeface="Cambria" panose="02040503050406030204" pitchFamily="18" charset="0"/>
                <a:ea typeface="Cambria" panose="02040503050406030204" pitchFamily="18" charset="0"/>
              </a:rPr>
              <a:t> RLC charge</a:t>
            </a:r>
            <a:endParaRPr lang="fr-CA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F7A9A-2FCE-4B4C-A966-CC8A42443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539752" y="889811"/>
                <a:ext cx="8775579" cy="2044878"/>
              </a:xfrm>
            </p:spPr>
            <p:txBody>
              <a:bodyPr>
                <a:normAutofit fontScale="85000" lnSpcReduction="10000"/>
              </a:bodyPr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𝑟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CA" sz="1800" i="1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𝐶𝐿</m:t>
                          </m:r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∫∫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∫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𝑑𝑡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sub>
                      </m:sSub>
                    </m:oMath>
                  </m:oMathPara>
                </a14:m>
                <a:endParaRPr lang="fr-CA" sz="1800" i="1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0=</m:t>
                      </m:r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sSub>
                            <m:sSub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𝑉</m:t>
                              </m:r>
                            </m:e>
                            <m:sub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𝐿</m:t>
                              </m:r>
                            </m:sub>
                          </m:sSub>
                        </m:num>
                        <m:den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F7A9A-2FCE-4B4C-A966-CC8A42443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539752" y="889811"/>
                <a:ext cx="8775579" cy="204487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38A59-81FF-4A04-B5BE-26D71BF7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4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B4EDBEFE-83DB-4D32-814B-FF7D0E2C633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195" t="2142" r="6640" b="4176"/>
          <a:stretch/>
        </p:blipFill>
        <p:spPr>
          <a:xfrm>
            <a:off x="349518" y="1057471"/>
            <a:ext cx="1891763" cy="2002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7EB10959-9148-4234-80A8-60955F91D355}"/>
              </a:ext>
            </a:extLst>
          </p:cNvPr>
          <p:cNvSpPr/>
          <p:nvPr/>
        </p:nvSpPr>
        <p:spPr>
          <a:xfrm rot="3339432">
            <a:off x="1003178" y="1777014"/>
            <a:ext cx="790112" cy="40837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18C3E28-949F-4721-94D3-18C4C3138679}"/>
                  </a:ext>
                </a:extLst>
              </p:cNvPr>
              <p:cNvSpPr txBox="1"/>
              <p:nvPr/>
            </p:nvSpPr>
            <p:spPr>
              <a:xfrm>
                <a:off x="2446950" y="3284744"/>
                <a:ext cx="3545149" cy="50129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u="sng">
                    <a:latin typeface="Cambria" panose="02040503050406030204" pitchFamily="18" charset="0"/>
                    <a:ea typeface="Cambria" panose="02040503050406030204" pitchFamily="18" charset="0"/>
                  </a:rPr>
                  <a:t>Complémentaire</a:t>
                </a:r>
                <a:r>
                  <a:rPr lang="fr-CA">
                    <a:latin typeface="Cambria" panose="02040503050406030204" pitchFamily="18" charset="0"/>
                    <a:ea typeface="Cambria" panose="02040503050406030204" pitchFamily="18" charset="0"/>
                  </a:rPr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𝑃𝑜𝑠𝑜𝑛𝑠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0=</m:t>
                      </m:r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</m:num>
                        <m:den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𝐴𝑠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</m:oMath>
                  </m:oMathPara>
                </a14:m>
                <a:endParaRPr lang="fr-CA" sz="1800" i="1"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0=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m:rPr>
                          <m:sty m:val="p"/>
                        </m:rPr>
                        <a:rPr lang="fr-CA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18C3E28-949F-4721-94D3-18C4C3138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0" y="3284744"/>
                <a:ext cx="3545149" cy="5012911"/>
              </a:xfrm>
              <a:prstGeom prst="rect">
                <a:avLst/>
              </a:prstGeom>
              <a:blipFill>
                <a:blip r:embed="rId4"/>
                <a:stretch>
                  <a:fillRect l="-1375" t="-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5E58B5B-EE30-4EF2-ABD7-4A07CF398CD0}"/>
                  </a:ext>
                </a:extLst>
              </p:cNvPr>
              <p:cNvSpPr txBox="1"/>
              <p:nvPr/>
            </p:nvSpPr>
            <p:spPr>
              <a:xfrm>
                <a:off x="5922154" y="2510105"/>
                <a:ext cx="5254414" cy="9149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CA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𝑏</m:t>
                          </m:r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±</m:t>
                          </m:r>
                          <m:rad>
                            <m:rad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CA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800" i="1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fr-CA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𝑎𝑐</m:t>
                              </m:r>
                            </m:e>
                          </m:rad>
                        </m:num>
                        <m:den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𝑎</m:t>
                          </m:r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±</m:t>
                          </m:r>
                          <m:rad>
                            <m:rad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CA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num>
                                        <m:den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CA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f>
                                <m:f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𝐿𝐶</m:t>
                                  </m:r>
                                </m:den>
                              </m:f>
                            </m:e>
                          </m:rad>
                        </m:num>
                        <m:den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5" name="ZoneTexte 4">
                <a:extLst>
                  <a:ext uri="{FF2B5EF4-FFF2-40B4-BE49-F238E27FC236}">
                    <a16:creationId xmlns:a16="http://schemas.microsoft.com/office/drawing/2014/main" id="{25E58B5B-EE30-4EF2-ABD7-4A07CF398C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22154" y="2510105"/>
                <a:ext cx="5254414" cy="91493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31B934E-2F00-4DA1-816A-278734C89A9B}"/>
                  </a:ext>
                </a:extLst>
              </p:cNvPr>
              <p:cNvSpPr txBox="1"/>
              <p:nvPr/>
            </p:nvSpPr>
            <p:spPr>
              <a:xfrm>
                <a:off x="7053514" y="3570238"/>
                <a:ext cx="32780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fr-CA" i="0">
                        <a:latin typeface="Cambria Math" panose="02040503050406030204" pitchFamily="18" charset="0"/>
                      </a:rPr>
                      <m:t>=−1·</m:t>
                    </m:r>
                    <m:sSup>
                      <m:sSupPr>
                        <m:ctrlPr>
                          <a:rPr lang="fr-CA" i="1">
                            <a:solidFill>
                              <a:srgbClr val="836967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i="0">
                            <a:latin typeface="Cambria Math" panose="02040503050406030204" pitchFamily="18" charset="0"/>
                          </a:rPr>
                          <m:t>10</m:t>
                        </m:r>
                      </m:e>
                      <m:sup>
                        <m:r>
                          <a:rPr lang="fr-CA" i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fr-CA" i="0">
                        <a:latin typeface="Cambria Math" panose="02040503050406030204" pitchFamily="18" charset="0"/>
                      </a:rPr>
                      <m:t>±</m:t>
                    </m:r>
                    <m:r>
                      <a:rPr lang="fr-CA" i="1">
                        <a:latin typeface="Cambria Math" panose="02040503050406030204" pitchFamily="18" charset="0"/>
                      </a:rPr>
                      <m:t>𝑗</m:t>
                    </m:r>
                    <m:r>
                      <a:rPr lang="fr-CA" i="0">
                        <a:latin typeface="Cambria Math" panose="02040503050406030204" pitchFamily="18" charset="0"/>
                      </a:rPr>
                      <m:t>8516</m:t>
                    </m:r>
                  </m:oMath>
                </a14:m>
                <a:r>
                  <a:rPr lang="fr-CA">
                    <a:latin typeface="Cambria" panose="02040503050406030204" pitchFamily="18" charset="0"/>
                    <a:ea typeface="Cambria" panose="02040503050406030204" pitchFamily="18" charset="0"/>
                  </a:rPr>
                  <a:t>,4</a:t>
                </a:r>
              </a:p>
            </p:txBody>
          </p:sp>
        </mc:Choice>
        <mc:Fallback>
          <p:sp>
            <p:nvSpPr>
              <p:cNvPr id="12" name="ZoneTexte 11">
                <a:extLst>
                  <a:ext uri="{FF2B5EF4-FFF2-40B4-BE49-F238E27FC236}">
                    <a16:creationId xmlns:a16="http://schemas.microsoft.com/office/drawing/2014/main" id="{631B934E-2F00-4DA1-816A-278734C89A9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3514" y="3570238"/>
                <a:ext cx="3278080" cy="369332"/>
              </a:xfrm>
              <a:prstGeom prst="rect">
                <a:avLst/>
              </a:prstGeom>
              <a:blipFill>
                <a:blip r:embed="rId6"/>
                <a:stretch>
                  <a:fillRect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53B0A78-51CA-4D03-9943-4109AC2CA148}"/>
                  </a:ext>
                </a:extLst>
              </p:cNvPr>
              <p:cNvSpPr txBox="1"/>
              <p:nvPr/>
            </p:nvSpPr>
            <p:spPr>
              <a:xfrm>
                <a:off x="5870337" y="4008834"/>
                <a:ext cx="5254415" cy="43608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−1·</m:t>
                          </m:r>
                          <m:sSup>
                            <m:sSup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8,516·</m:t>
                          </m:r>
                          <m:sSup>
                            <m:sSup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CA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−1·</m:t>
                          </m:r>
                          <m:sSup>
                            <m:sSup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8,516·</m:t>
                          </m:r>
                          <m:sSup>
                            <m:sSup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6" name="ZoneTexte 15">
                <a:extLst>
                  <a:ext uri="{FF2B5EF4-FFF2-40B4-BE49-F238E27FC236}">
                    <a16:creationId xmlns:a16="http://schemas.microsoft.com/office/drawing/2014/main" id="{F53B0A78-51CA-4D03-9943-4109AC2CA1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70337" y="4008834"/>
                <a:ext cx="5254415" cy="436081"/>
              </a:xfrm>
              <a:prstGeom prst="rect">
                <a:avLst/>
              </a:prstGeom>
              <a:blipFill>
                <a:blip r:embed="rId7"/>
                <a:stretch>
                  <a:fillRect b="-5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57F59A2-A83D-4156-A3DF-5590FE91BBB0}"/>
                  </a:ext>
                </a:extLst>
              </p:cNvPr>
              <p:cNvSpPr txBox="1"/>
              <p:nvPr/>
            </p:nvSpPr>
            <p:spPr>
              <a:xfrm>
                <a:off x="5692806" y="4596262"/>
                <a:ext cx="5999497" cy="39741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−1000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CA" i="0">
                          <a:latin typeface="Cambria Math" panose="02040503050406030204" pitchFamily="18" charset="0"/>
                        </a:rPr>
                        <m:t>·</m:t>
                      </m:r>
                      <m:r>
                        <m:rPr>
                          <m:sty m:val="p"/>
                        </m:rPr>
                        <a:rPr lang="fr-CA" i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8516,4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1000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CA" i="0">
                          <a:latin typeface="Cambria Math" panose="02040503050406030204" pitchFamily="18" charset="0"/>
                        </a:rPr>
                        <m:t>·</m:t>
                      </m:r>
                      <m:r>
                        <m:rPr>
                          <m:sty m:val="p"/>
                        </m:rPr>
                        <a:rPr lang="fr-CA" i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8516,4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57F59A2-A83D-4156-A3DF-5590FE91BB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92806" y="4596262"/>
                <a:ext cx="5999497" cy="397416"/>
              </a:xfrm>
              <a:prstGeom prst="rect">
                <a:avLst/>
              </a:prstGeom>
              <a:blipFill>
                <a:blip r:embed="rId8"/>
                <a:stretch>
                  <a:fillRect b="-61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0FC32E-4414-4FA8-B532-A14BCB4404BB}"/>
                  </a:ext>
                </a:extLst>
              </p:cNvPr>
              <p:cNvSpPr txBox="1"/>
              <p:nvPr/>
            </p:nvSpPr>
            <p:spPr>
              <a:xfrm>
                <a:off x="5595152" y="5734891"/>
                <a:ext cx="6500673" cy="369332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i="0">
                          <a:latin typeface="Cambria Math" panose="02040503050406030204" pitchFamily="18" charset="0"/>
                        </a:rPr>
                        <m:t>=12·</m:t>
                      </m:r>
                      <m:sSup>
                        <m:sSup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−1000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CA" i="0">
                          <a:latin typeface="Cambria Math" panose="02040503050406030204" pitchFamily="18" charset="0"/>
                        </a:rPr>
                        <m:t>·</m:t>
                      </m:r>
                      <m:r>
                        <m:rPr>
                          <m:sty m:val="p"/>
                        </m:rPr>
                        <a:rPr lang="fr-CA" i="0">
                          <a:latin typeface="Cambria Math" panose="02040503050406030204" pitchFamily="18" charset="0"/>
                        </a:rPr>
                        <m:t>cos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8516,4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−1,41·</m:t>
                      </m:r>
                      <m:sSup>
                        <m:sSup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−1000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CA" i="0">
                          <a:latin typeface="Cambria Math" panose="02040503050406030204" pitchFamily="18" charset="0"/>
                        </a:rPr>
                        <m:t>·</m:t>
                      </m:r>
                      <m:r>
                        <m:rPr>
                          <m:sty m:val="p"/>
                        </m:rPr>
                        <a:rPr lang="fr-CA" i="0">
                          <a:latin typeface="Cambria Math" panose="02040503050406030204" pitchFamily="18" charset="0"/>
                        </a:rPr>
                        <m:t>sin</m:t>
                      </m:r>
                      <m:r>
                        <a:rPr lang="fr-CA" i="0">
                          <a:latin typeface="Cambria Math" panose="02040503050406030204" pitchFamily="18" charset="0"/>
                        </a:rPr>
                        <m:t>8516,4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fr-CA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0FC32E-4414-4FA8-B532-A14BCB440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152" y="5734891"/>
                <a:ext cx="6500673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FCAEC905-EE66-4289-AC67-BAB44A0B1C52}"/>
              </a:ext>
            </a:extLst>
          </p:cNvPr>
          <p:cNvSpPr txBox="1"/>
          <p:nvPr/>
        </p:nvSpPr>
        <p:spPr>
          <a:xfrm>
            <a:off x="5526761" y="5384836"/>
            <a:ext cx="36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>
                <a:latin typeface="Cambria" panose="02040503050406030204" pitchFamily="18" charset="0"/>
                <a:ea typeface="Cambria" panose="02040503050406030204" pitchFamily="18" charset="0"/>
              </a:rPr>
              <a:t>Résultat: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4755034-E8C9-4818-8801-F437F50ED113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Arial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414520229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3AF0-CCDB-4813-AD4B-7886ED46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6017" y="-571193"/>
            <a:ext cx="9601200" cy="1142385"/>
          </a:xfrm>
        </p:spPr>
        <p:txBody>
          <a:bodyPr/>
          <a:lstStyle/>
          <a:p>
            <a:r>
              <a:rPr lang="fr-CA">
                <a:latin typeface="Cambria" panose="02040503050406030204" pitchFamily="18" charset="0"/>
                <a:ea typeface="Cambria" panose="02040503050406030204" pitchFamily="18" charset="0"/>
              </a:rPr>
              <a:t>Simulation LTspice VS Mesures Réelles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6250-EA62-482C-AD76-259CA79E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5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pic>
        <p:nvPicPr>
          <p:cNvPr id="8" name="Picture 7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D58A9610-2D6D-4E59-A19F-3A63EB607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86157" y="571192"/>
            <a:ext cx="4998036" cy="29988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7674D26B-864A-4C2D-848C-530BC40D700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6157" y="3727542"/>
            <a:ext cx="4998036" cy="2998822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3" name="Picture 12" descr="Chart&#10;&#10;Description automatically generated">
            <a:extLst>
              <a:ext uri="{FF2B5EF4-FFF2-40B4-BE49-F238E27FC236}">
                <a16:creationId xmlns:a16="http://schemas.microsoft.com/office/drawing/2014/main" id="{D2BEC559-2D95-4A24-B741-2F1AC78D81FB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r="70"/>
          <a:stretch/>
        </p:blipFill>
        <p:spPr>
          <a:xfrm>
            <a:off x="607807" y="3732529"/>
            <a:ext cx="4998036" cy="2993835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4777BED-5E70-4713-8A9D-F9E5EBAC0DF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1" r="23009"/>
          <a:stretch/>
        </p:blipFill>
        <p:spPr>
          <a:xfrm>
            <a:off x="607807" y="570560"/>
            <a:ext cx="4998036" cy="3000086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A94062FF-D001-4779-81CC-9E55D1D828E0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A</a:t>
            </a:r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93930772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3EDF9E-A3F8-449F-8F99-83D253E616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mbria" panose="02040503050406030204" pitchFamily="18" charset="0"/>
                <a:ea typeface="Cambria" panose="02040503050406030204" pitchFamily="18" charset="0"/>
              </a:rPr>
              <a:t>Circuit comparateur U1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7E8DE8-CEF7-4FB7-9849-F92CD87590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95400" y="1963447"/>
            <a:ext cx="5774702" cy="2439878"/>
          </a:xfrm>
        </p:spPr>
        <p:txBody>
          <a:bodyPr/>
          <a:lstStyle/>
          <a:p>
            <a:r>
              <a:rPr lang="fr-CA" u="sng">
                <a:latin typeface="Cambria" panose="02040503050406030204" pitchFamily="18" charset="0"/>
                <a:ea typeface="Cambria" panose="02040503050406030204" pitchFamily="18" charset="0"/>
              </a:rPr>
              <a:t>Calcul de la valeur de la référence</a:t>
            </a:r>
          </a:p>
          <a:p>
            <a:endParaRPr lang="fr-CA" u="sng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pPr marL="0" indent="0">
              <a:buNone/>
            </a:pPr>
            <a:endParaRPr lang="fr-CA" u="sng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5CD1907-CB6C-43C6-A2C3-389953F7C5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>
                <a:latin typeface="Cambria" panose="02040503050406030204" pitchFamily="18" charset="0"/>
                <a:ea typeface="Cambria" panose="02040503050406030204" pitchFamily="18" charset="0"/>
              </a:rPr>
              <a:t>6</a:t>
            </a:fld>
            <a:endParaRPr lang="en-US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B3FB0A0C-EB03-488B-A8DD-82CE3552813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295400" y="2491029"/>
                <a:ext cx="6871315" cy="3068276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0" tIns="0" rIns="0" bIns="0" numCol="1" anchor="ctr" anchorCtr="0" compatLnSpc="1">
                <a:prstTxWarp prst="textNoShape">
                  <a:avLst/>
                </a:prstTxWarp>
                <a:spAutoFit/>
              </a:bodyPr>
              <a:lstStyle>
                <a:lvl1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1pPr>
                <a:lvl2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2pPr>
                <a:lvl3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3pPr>
                <a:lvl4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4pPr>
                <a:lvl5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5pPr>
                <a:lvl6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6pPr>
                <a:lvl7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7pPr>
                <a:lvl8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8pPr>
                <a:lvl9pPr eaLnBrk="0" fontAlgn="base" hangingPunct="0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panose="020B0604020202020204" pitchFamily="34" charset="0"/>
                  </a:defRPr>
                </a:lvl9pPr>
              </a:lstStyle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fr-CA" altLang="fr-FR" sz="2400" b="1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Arial" panose="020B0604020202020204" pitchFamily="34" charset="0"/>
                  </a:rPr>
                  <a:t>Valider R3, R4, R5 </a:t>
                </a:r>
              </a:p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fr-CA" altLang="fr-FR" sz="105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−=</m:t>
                    </m:r>
                    <m:f>
                      <m:fPr>
                        <m:ctrlPr>
                          <a:rPr kumimoji="0" lang="fr-CA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kumimoji="0" lang="fr-CA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  <m:r>
                          <a:rPr kumimoji="0" lang="fr-CA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num>
                      <m:den>
                        <m:r>
                          <a:rPr lang="fr-CA" altLang="fr-F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  <m:r>
                          <a:rPr lang="fr-CA" altLang="fr-F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4+</m:t>
                        </m:r>
                        <m:r>
                          <a:rPr lang="fr-CA" altLang="fr-F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</m:t>
                        </m:r>
                        <m:r>
                          <a:rPr lang="fr-CA" altLang="fr-F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5</m:t>
                        </m:r>
                      </m:den>
                    </m:f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⋅</m:t>
                    </m:r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𝑉𝑠</m:t>
                    </m:r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kumimoji="0" lang="fr-CA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kumimoji="0" lang="fr-CA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kumimoji="0" lang="fr-CA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num>
                      <m:den>
                        <m:r>
                          <a:rPr lang="fr-CA" altLang="fr-F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35</m:t>
                        </m:r>
                        <m:r>
                          <a:rPr lang="fr-CA" altLang="fr-F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  <m:r>
                          <a:rPr lang="fr-CA" altLang="fr-F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+1</m:t>
                        </m:r>
                        <m:r>
                          <a:rPr lang="fr-CA" altLang="fr-F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den>
                    </m:f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⋅12</m:t>
                    </m:r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=0,33</m:t>
                    </m:r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</m:oMath>
                </a14:m>
                <a:r>
                  <a:rPr kumimoji="0" lang="fr-CA" altLang="fr-FR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Segoe UI" panose="020B0502040204020203" pitchFamily="34" charset="0"/>
                  </a:rPr>
                  <a:t>→5  pulses</a:t>
                </a:r>
              </a:p>
              <a:p>
                <a:pPr lvl="0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fr-CA" altLang="fr-FR" sz="1600" i="1" dirty="0" smtClean="0"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3</m:t>
                    </m:r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𝑉</m:t>
                    </m:r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=</m:t>
                    </m:r>
                    <m:f>
                      <m:fPr>
                        <m:ctrlPr>
                          <a:rPr kumimoji="0" lang="fr-CA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</m:ctrlPr>
                      </m:fPr>
                      <m:num>
                        <m:r>
                          <a:rPr kumimoji="0" lang="fr-CA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1</m:t>
                        </m:r>
                        <m:r>
                          <a:rPr kumimoji="0" lang="fr-CA" altLang="fr-FR" sz="1600" b="0" i="1" u="none" strike="noStrike" cap="none" normalizeH="0" baseline="0" dirty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num>
                      <m:den>
                        <m:r>
                          <a:rPr lang="fr-CA" altLang="fr-F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𝑅𝑒𝑞</m:t>
                        </m:r>
                        <m:r>
                          <a:rPr lang="fr-CA" altLang="fr-F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+1</m:t>
                        </m:r>
                        <m:r>
                          <a:rPr lang="fr-CA" altLang="fr-FR" sz="1600" i="1" dirty="0">
                            <a:latin typeface="Cambria Math" panose="02040503050406030204" pitchFamily="18" charset="0"/>
                            <a:cs typeface="Segoe UI" panose="020B0502040204020203" pitchFamily="34" charset="0"/>
                          </a:rPr>
                          <m:t>𝑘</m:t>
                        </m:r>
                      </m:den>
                    </m:f>
                    <m:r>
                      <a:rPr kumimoji="0" lang="fr-CA" altLang="fr-FR" sz="1600" b="0" i="1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  <a:cs typeface="Segoe UI" panose="020B0502040204020203" pitchFamily="34" charset="0"/>
                      </a:rPr>
                      <m:t>⋅12</m:t>
                    </m:r>
                  </m:oMath>
                </a14:m>
                <a:r>
                  <a:rPr kumimoji="0" lang="fr-CA" altLang="fr-FR" sz="16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ambria" panose="02040503050406030204" pitchFamily="18" charset="0"/>
                    <a:ea typeface="Cambria" panose="02040503050406030204" pitchFamily="18" charset="0"/>
                    <a:cs typeface="Segoe UI" panose="020B0502040204020203" pitchFamily="34" charset="0"/>
                  </a:rPr>
                  <a:t>→2 pulses</a:t>
                </a:r>
                <a:endParaRPr lang="fr-CA" altLang="fr-FR" sz="1600">
                  <a:latin typeface="Cambria" panose="02040503050406030204" pitchFamily="18" charset="0"/>
                  <a:ea typeface="Cambria" panose="02040503050406030204" pitchFamily="18" charset="0"/>
                  <a:cs typeface="Segoe UI" panose="020B0502040204020203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fr-CA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𝑅𝑒𝑞</m:t>
                      </m:r>
                      <m:r>
                        <a:rPr kumimoji="0" lang="fr-CA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=3</m:t>
                      </m:r>
                      <m:r>
                        <a:rPr kumimoji="0" lang="fr-CA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𝑘</m:t>
                      </m:r>
                    </m:oMath>
                  </m:oMathPara>
                </a14:m>
                <a:endParaRPr kumimoji="0" lang="fr-CA" altLang="fr-FR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Segoe UI" panose="020B0502040204020203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f>
                        <m:fPr>
                          <m:ctrlPr>
                            <a:rPr kumimoji="0" lang="fr-CA" altLang="fr-FR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kumimoji="0" lang="fr-CA" altLang="fr-FR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fr-CA" altLang="fr-FR" sz="16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  <m:r>
                            <a:rPr lang="fr-CA" altLang="fr-FR" sz="16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den>
                      </m:f>
                      <m:r>
                        <a:rPr kumimoji="0" lang="fr-CA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=</m:t>
                      </m:r>
                      <m:f>
                        <m:fPr>
                          <m:ctrlPr>
                            <a:rPr kumimoji="0" lang="fr-CA" altLang="fr-FR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kumimoji="0" lang="fr-CA" altLang="fr-FR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fr-CA" altLang="fr-FR" sz="16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35</m:t>
                          </m:r>
                          <m:r>
                            <a:rPr lang="fr-CA" altLang="fr-FR" sz="16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𝑘</m:t>
                          </m:r>
                        </m:den>
                      </m:f>
                      <m:r>
                        <a:rPr kumimoji="0" lang="fr-CA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+</m:t>
                      </m:r>
                      <m:f>
                        <m:fPr>
                          <m:ctrlPr>
                            <a:rPr kumimoji="0" lang="fr-CA" altLang="fr-FR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</m:ctrlPr>
                        </m:fPr>
                        <m:num>
                          <m:r>
                            <a:rPr kumimoji="0" lang="fr-CA" altLang="fr-FR" sz="1600" b="0" i="1" u="none" strike="noStrike" cap="none" normalizeH="0" baseline="0" dirty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fr-CA" altLang="fr-FR" sz="16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𝑅</m:t>
                          </m:r>
                          <m:r>
                            <a:rPr lang="fr-CA" altLang="fr-FR" sz="1600" i="1" dirty="0">
                              <a:latin typeface="Cambria Math" panose="02040503050406030204" pitchFamily="18" charset="0"/>
                              <a:cs typeface="Segoe UI" panose="020B0502040204020203" pitchFamily="34" charset="0"/>
                            </a:rPr>
                            <m:t>3</m:t>
                          </m:r>
                          <m:r>
                            <m:rPr>
                              <m:nor/>
                            </m:rPr>
                            <a:rPr lang="fr-CA" altLang="fr-FR" sz="1600" dirty="0">
                              <a:latin typeface="Cambria" panose="02040503050406030204" pitchFamily="18" charset="0"/>
                              <a:ea typeface="Cambria" panose="02040503050406030204" pitchFamily="18" charset="0"/>
                              <a:cs typeface="Segoe UI" panose="020B0502040204020203" pitchFamily="34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kumimoji="0" lang="fr-CA" altLang="fr-FR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  <a:cs typeface="Segoe UI" panose="020B0502040204020203" pitchFamily="34" charset="0"/>
                </a:endParaRPr>
              </a:p>
              <a:p>
                <a:pPr lvl="0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0" lang="fr-CA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𝑅</m:t>
                      </m:r>
                      <m:r>
                        <a:rPr kumimoji="0" lang="fr-CA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3=3,281</m:t>
                      </m:r>
                      <m:r>
                        <a:rPr kumimoji="0" lang="fr-CA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𝑘</m:t>
                      </m:r>
                      <m:r>
                        <m:rPr>
                          <m:sty m:val="p"/>
                        </m:rPr>
                        <a:rPr kumimoji="0" lang="fr-CA" altLang="fr-FR" sz="1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Ω</m:t>
                      </m:r>
                      <m:r>
                        <a:rPr kumimoji="0" lang="fr-CA" altLang="fr-FR" sz="1600" b="0" i="1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  <a:cs typeface="Segoe UI" panose="020B0502040204020203" pitchFamily="34" charset="0"/>
                        </a:rPr>
                        <m:t> </m:t>
                      </m:r>
                    </m:oMath>
                  </m:oMathPara>
                </a14:m>
                <a:endParaRPr kumimoji="0" lang="fr-CA" altLang="fr-FR" sz="16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>
          <p:sp>
            <p:nvSpPr>
              <p:cNvPr id="7" name="Rectangle 3">
                <a:extLst>
                  <a:ext uri="{FF2B5EF4-FFF2-40B4-BE49-F238E27FC236}">
                    <a16:creationId xmlns:a16="http://schemas.microsoft.com/office/drawing/2014/main" id="{B3FB0A0C-EB03-488B-A8DD-82CE3552813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295400" y="2491029"/>
                <a:ext cx="6871315" cy="3068276"/>
              </a:xfrm>
              <a:prstGeom prst="rect">
                <a:avLst/>
              </a:prstGeom>
              <a:blipFill>
                <a:blip r:embed="rId2"/>
                <a:stretch>
                  <a:fillRect l="-2751" t="-2584"/>
                </a:stretch>
              </a:blip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Picture 8">
            <a:extLst>
              <a:ext uri="{FF2B5EF4-FFF2-40B4-BE49-F238E27FC236}">
                <a16:creationId xmlns:a16="http://schemas.microsoft.com/office/drawing/2014/main" id="{92C38D80-028C-4D55-8954-AF66A7848A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1963447"/>
            <a:ext cx="5713765" cy="305878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ZoneTexte 4">
            <a:extLst>
              <a:ext uri="{FF2B5EF4-FFF2-40B4-BE49-F238E27FC236}">
                <a16:creationId xmlns:a16="http://schemas.microsoft.com/office/drawing/2014/main" id="{4A705C79-894C-44D0-A11F-4116E90D4DF0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A</a:t>
            </a:r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3805900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7">
            <a:extLst>
              <a:ext uri="{FF2B5EF4-FFF2-40B4-BE49-F238E27FC236}">
                <a16:creationId xmlns:a16="http://schemas.microsoft.com/office/drawing/2014/main" id="{7A7BE008-84ED-4F40-AE84-FB93171E7EB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533" r="4617" b="2792"/>
          <a:stretch/>
        </p:blipFill>
        <p:spPr>
          <a:xfrm>
            <a:off x="331021" y="1057471"/>
            <a:ext cx="1928756" cy="20029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8CC9F7C-F741-4373-9293-8264A0AA9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550071"/>
            <a:ext cx="9601200" cy="419425"/>
          </a:xfrm>
        </p:spPr>
        <p:txBody>
          <a:bodyPr>
            <a:normAutofit fontScale="90000"/>
          </a:bodyPr>
          <a:lstStyle/>
          <a:p>
            <a:r>
              <a:rPr lang="en-US"/>
              <a:t>Mise </a:t>
            </a:r>
            <a:r>
              <a:rPr lang="en-US" err="1"/>
              <a:t>en</a:t>
            </a:r>
            <a:r>
              <a:rPr lang="en-US"/>
              <a:t> </a:t>
            </a:r>
            <a:r>
              <a:rPr lang="en-US" err="1"/>
              <a:t>équation</a:t>
            </a:r>
            <a:r>
              <a:rPr lang="en-US"/>
              <a:t> RLC </a:t>
            </a:r>
            <a:r>
              <a:rPr lang="en-US" err="1"/>
              <a:t>décharge</a:t>
            </a:r>
            <a:endParaRPr lang="fr-CA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F7A9A-2FCE-4B4C-A966-CC8A4244354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446950" y="1057471"/>
                <a:ext cx="3714153" cy="4733729"/>
              </a:xfrm>
            </p:spPr>
            <p:txBody>
              <a:bodyPr/>
              <a:lstStyle/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>
                          <a:latin typeface="Cambria Math" panose="02040503050406030204" pitchFamily="18" charset="0"/>
                        </a:rPr>
                        <m:t>0=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𝑅</m:t>
                          </m:r>
                        </m:sub>
                      </m:sSub>
                      <m:r>
                        <a:rPr lang="fr-CA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</m:t>
                          </m:r>
                        </m:sub>
                      </m:sSub>
                      <m:r>
                        <a:rPr lang="fr-CA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</m:oMath>
                  </m:oMathPara>
                </a14:m>
                <a:endParaRPr lang="fr-CA" sz="1800" i="1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0" indent="0">
                  <a:lnSpc>
                    <a:spcPct val="150000"/>
                  </a:lnSpc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>
                          <a:latin typeface="Cambria Math" panose="02040503050406030204" pitchFamily="18" charset="0"/>
                        </a:rPr>
                        <m:t>0=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CA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𝐼</m:t>
                          </m:r>
                          <m:d>
                            <m:d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a:rPr lang="fr-CA">
                          <a:latin typeface="Cambria Math" panose="02040503050406030204" pitchFamily="18" charset="0"/>
                        </a:rPr>
                        <m:t>·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𝑑𝐼</m:t>
                          </m:r>
                          <m:d>
                            <m:d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</m:oMath>
                  </m:oMathPara>
                </a14:m>
                <a:endParaRPr lang="fr-CA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F7A9A-2FCE-4B4C-A966-CC8A4244354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46950" y="1057471"/>
                <a:ext cx="3714153" cy="4733729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838A59-81FF-4A04-B5BE-26D71BF77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7</a:t>
            </a:fld>
            <a:endParaRPr lang="en-US"/>
          </a:p>
        </p:txBody>
      </p:sp>
      <p:sp>
        <p:nvSpPr>
          <p:cNvPr id="10" name="Flèche : courbe vers le bas 9">
            <a:extLst>
              <a:ext uri="{FF2B5EF4-FFF2-40B4-BE49-F238E27FC236}">
                <a16:creationId xmlns:a16="http://schemas.microsoft.com/office/drawing/2014/main" id="{7EB10959-9148-4234-80A8-60955F91D355}"/>
              </a:ext>
            </a:extLst>
          </p:cNvPr>
          <p:cNvSpPr/>
          <p:nvPr/>
        </p:nvSpPr>
        <p:spPr>
          <a:xfrm rot="3495677" flipV="1">
            <a:off x="836339" y="1967630"/>
            <a:ext cx="790112" cy="4473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>
              <a:solidFill>
                <a:schemeClr val="tx1"/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18C3E28-949F-4721-94D3-18C4C3138679}"/>
                  </a:ext>
                </a:extLst>
              </p:cNvPr>
              <p:cNvSpPr txBox="1"/>
              <p:nvPr/>
            </p:nvSpPr>
            <p:spPr>
              <a:xfrm>
                <a:off x="2446950" y="2560846"/>
                <a:ext cx="3545149" cy="448231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fr-CA" u="sng"/>
                  <a:t>Complémentaire</a:t>
                </a:r>
                <a:r>
                  <a:rPr lang="fr-CA"/>
                  <a:t>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𝑃𝑜𝑠𝑜𝑛𝑠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𝑐</m:t>
                          </m:r>
                        </m:sub>
                      </m:sSub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(</m:t>
                      </m:r>
                      <m:r>
                        <m:rPr>
                          <m:sty m:val="p"/>
                        </m:rP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t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)=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fr-CA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0=</m:t>
                      </m:r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</m:t>
                              </m:r>
                            </m:e>
                            <m:sup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</m:num>
                        <m:den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𝑑𝑡</m:t>
                              </m:r>
                            </m:e>
                            <m:sup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</m:t>
                          </m:r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i="1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𝑠𝑡</m:t>
                              </m:r>
                            </m:sup>
                          </m:sSup>
                        </m:num>
                        <m:den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b="0" i="1" smtClean="0">
                              <a:latin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  <m:r>
                        <a:rPr lang="fr-CA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𝐴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𝑠𝑡</m:t>
                          </m:r>
                        </m:sup>
                      </m:sSup>
                    </m:oMath>
                  </m:oMathPara>
                </a14:m>
                <a:endParaRPr lang="fr-CA" sz="1800" i="1">
                  <a:effectLst/>
                  <a:latin typeface="Cambria Math" panose="02040503050406030204" pitchFamily="18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80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0=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sup>
                      </m:sSup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</m:t>
                          </m:r>
                        </m:den>
                      </m:f>
                      <m:r>
                        <m:rPr>
                          <m:sty m:val="p"/>
                        </m:rPr>
                        <a:rPr lang="fr-CA" b="0" i="0" smtClean="0">
                          <a:latin typeface="Cambria Math" panose="02040503050406030204" pitchFamily="18" charset="0"/>
                        </a:rPr>
                        <m:t>s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f>
                        <m:f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𝐿𝐶</m:t>
                          </m:r>
                        </m:den>
                      </m:f>
                    </m:oMath>
                  </m:oMathPara>
                </a14:m>
                <a:endParaRPr lang="fr-CA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fr-CA" sz="1800" b="0" i="0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s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num>
                            <m:den>
                              <m:r>
                                <a:rPr lang="fr-CA" i="1">
                                  <a:latin typeface="Cambria Math" panose="02040503050406030204" pitchFamily="18" charset="0"/>
                                </a:rPr>
                                <m:t>𝐿</m:t>
                              </m:r>
                            </m:den>
                          </m:f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±</m:t>
                          </m:r>
                          <m:rad>
                            <m:rad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sSup>
                                <m:sSupPr>
                                  <m:ctrlPr>
                                    <a:rPr lang="fr-CA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d>
                                    <m:dPr>
                                      <m:ctrlPr>
                                        <a:rPr lang="fr-CA" b="0" i="1" smtClean="0"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𝑅</m:t>
                                          </m:r>
                                        </m:num>
                                        <m:den>
                                          <m:r>
                                            <a:rPr lang="fr-CA" i="1">
                                              <a:latin typeface="Cambria Math" panose="02040503050406030204" pitchFamily="18" charset="0"/>
                                            </a:rPr>
                                            <m:t>𝐿</m:t>
                                          </m:r>
                                        </m:den>
                                      </m:f>
                                    </m:e>
                                  </m:d>
                                </m:e>
                                <m:sup>
                                  <m:r>
                                    <a:rPr lang="fr-CA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4</m:t>
                              </m:r>
                              <m:f>
                                <m:fPr>
                                  <m:ctrlPr>
                                    <a:rPr lang="fr-CA" i="1">
                                      <a:latin typeface="Cambria Math" panose="02040503050406030204" pitchFamily="18" charset="0"/>
                                    </a:rPr>
                                  </m:ctrlPr>
                                </m:fPr>
                                <m:num>
                                  <m:r>
                                    <a:rPr lang="fr-CA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num>
                                <m:den>
                                  <m:r>
                                    <a:rPr lang="fr-CA" i="1">
                                      <a:latin typeface="Cambria Math" panose="02040503050406030204" pitchFamily="18" charset="0"/>
                                    </a:rPr>
                                    <m:t>𝐿𝐶</m:t>
                                  </m:r>
                                </m:den>
                              </m:f>
                            </m:e>
                          </m:rad>
                        </m:num>
                        <m:den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fr-CA"/>
              </a:p>
              <a:p>
                <a:endParaRPr lang="fr-CA"/>
              </a:p>
              <a:p>
                <a:endParaRPr lang="fr-CA"/>
              </a:p>
              <a:p>
                <a:endParaRPr lang="fr-CA"/>
              </a:p>
              <a:p>
                <a:endParaRPr lang="fr-CA"/>
              </a:p>
              <a:p>
                <a:endParaRPr lang="fr-CA"/>
              </a:p>
              <a:p>
                <a:endParaRPr lang="fr-CA"/>
              </a:p>
              <a:p>
                <a:endParaRPr lang="fr-CA"/>
              </a:p>
            </p:txBody>
          </p:sp>
        </mc:Choice>
        <mc:Fallback>
          <p:sp>
            <p:nvSpPr>
              <p:cNvPr id="15" name="ZoneTexte 14">
                <a:extLst>
                  <a:ext uri="{FF2B5EF4-FFF2-40B4-BE49-F238E27FC236}">
                    <a16:creationId xmlns:a16="http://schemas.microsoft.com/office/drawing/2014/main" id="{418C3E28-949F-4721-94D3-18C4C31386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46950" y="2560846"/>
                <a:ext cx="3545149" cy="4482317"/>
              </a:xfrm>
              <a:prstGeom prst="rect">
                <a:avLst/>
              </a:prstGeom>
              <a:blipFill>
                <a:blip r:embed="rId4"/>
                <a:stretch>
                  <a:fillRect l="-1375" t="-6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0FC32E-4414-4FA8-B532-A14BCB4404BB}"/>
                  </a:ext>
                </a:extLst>
              </p:cNvPr>
              <p:cNvSpPr txBox="1"/>
              <p:nvPr/>
            </p:nvSpPr>
            <p:spPr>
              <a:xfrm>
                <a:off x="5595152" y="5734891"/>
                <a:ext cx="6500673" cy="407163"/>
              </a:xfrm>
              <a:prstGeom prst="rect">
                <a:avLst/>
              </a:prstGeom>
              <a:noFill/>
              <a:ln w="28575">
                <a:solidFill>
                  <a:schemeClr val="tx1"/>
                </a:solidFill>
              </a:ln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i="1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fr-CA"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12</m:t>
                      </m:r>
                      <m:sSup>
                        <m:sSup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CA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5,002·</m:t>
                          </m:r>
                          <m:sSup>
                            <m:sSupPr>
                              <m:ctrlPr>
                                <a:rPr lang="fr-CA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CA"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fr-CA" i="1"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fr-CA"/>
              </a:p>
            </p:txBody>
          </p:sp>
        </mc:Choice>
        <mc:Fallback>
          <p:sp>
            <p:nvSpPr>
              <p:cNvPr id="18" name="ZoneTexte 17">
                <a:extLst>
                  <a:ext uri="{FF2B5EF4-FFF2-40B4-BE49-F238E27FC236}">
                    <a16:creationId xmlns:a16="http://schemas.microsoft.com/office/drawing/2014/main" id="{210FC32E-4414-4FA8-B532-A14BCB4404B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95152" y="5734891"/>
                <a:ext cx="6500673" cy="40716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28575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ZoneTexte 18">
            <a:extLst>
              <a:ext uri="{FF2B5EF4-FFF2-40B4-BE49-F238E27FC236}">
                <a16:creationId xmlns:a16="http://schemas.microsoft.com/office/drawing/2014/main" id="{FCAEC905-EE66-4289-AC67-BAB44A0B1C52}"/>
              </a:ext>
            </a:extLst>
          </p:cNvPr>
          <p:cNvSpPr txBox="1"/>
          <p:nvPr/>
        </p:nvSpPr>
        <p:spPr>
          <a:xfrm>
            <a:off x="5526761" y="5384836"/>
            <a:ext cx="36135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Résultat: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39FC17C-3E5A-4D2D-A5F6-52E7C1C2F521}"/>
                  </a:ext>
                </a:extLst>
              </p:cNvPr>
              <p:cNvSpPr txBox="1"/>
              <p:nvPr/>
            </p:nvSpPr>
            <p:spPr>
              <a:xfrm>
                <a:off x="2366887" y="5017994"/>
                <a:ext cx="1449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b="0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 i="0">
                          <a:latin typeface="Cambria Math" panose="02040503050406030204" pitchFamily="18" charset="0"/>
                        </a:rPr>
                        <m:t>=−14,7</m:t>
                      </m:r>
                    </m:oMath>
                  </m:oMathPara>
                </a14:m>
                <a:endParaRPr lang="fr-CA"/>
              </a:p>
            </p:txBody>
          </p:sp>
        </mc:Choice>
        <mc:Fallback>
          <p:sp>
            <p:nvSpPr>
              <p:cNvPr id="20" name="ZoneTexte 19">
                <a:extLst>
                  <a:ext uri="{FF2B5EF4-FFF2-40B4-BE49-F238E27FC236}">
                    <a16:creationId xmlns:a16="http://schemas.microsoft.com/office/drawing/2014/main" id="{A39FC17C-3E5A-4D2D-A5F6-52E7C1C2F5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887" y="5017994"/>
                <a:ext cx="144928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C3E8922D-AE5B-4833-83B0-B0FE45F61E95}"/>
                  </a:ext>
                </a:extLst>
              </p:cNvPr>
              <p:cNvSpPr txBox="1"/>
              <p:nvPr/>
            </p:nvSpPr>
            <p:spPr>
              <a:xfrm>
                <a:off x="2366887" y="5461191"/>
                <a:ext cx="25944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fr-CA" i="0">
                          <a:latin typeface="Cambria Math" panose="02040503050406030204" pitchFamily="18" charset="0"/>
                        </a:rPr>
                        <m:t>=−5,0019853·</m:t>
                      </m:r>
                      <m:sSup>
                        <m:sSup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10</m:t>
                          </m:r>
                        </m:e>
                        <m: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fr-CA"/>
              </a:p>
            </p:txBody>
          </p:sp>
        </mc:Choice>
        <mc:Fallback>
          <p:sp>
            <p:nvSpPr>
              <p:cNvPr id="21" name="ZoneTexte 20">
                <a:extLst>
                  <a:ext uri="{FF2B5EF4-FFF2-40B4-BE49-F238E27FC236}">
                    <a16:creationId xmlns:a16="http://schemas.microsoft.com/office/drawing/2014/main" id="{C3E8922D-AE5B-4833-83B0-B0FE45F61E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887" y="5461191"/>
                <a:ext cx="2594499" cy="369332"/>
              </a:xfrm>
              <a:prstGeom prst="rect">
                <a:avLst/>
              </a:prstGeom>
              <a:blipFill>
                <a:blip r:embed="rId7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BE9C847-6249-4A0C-BA1E-CDA77D65379E}"/>
                  </a:ext>
                </a:extLst>
              </p:cNvPr>
              <p:cNvSpPr txBox="1"/>
              <p:nvPr/>
            </p:nvSpPr>
            <p:spPr>
              <a:xfrm>
                <a:off x="5964315" y="2560846"/>
                <a:ext cx="6227685" cy="275171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i="1" smtClean="0">
                          <a:latin typeface="Cambria Math" panose="02040503050406030204" pitchFamily="18" charset="0"/>
                        </a:rPr>
                        <m:t>𝐼</m:t>
                      </m:r>
                      <m:d>
                        <m:d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i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−14,7</m:t>
                          </m:r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CA" i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p>
                        <m:sSupPr>
                          <m:ctrlPr>
                            <a:rPr lang="fr-CA" i="1">
                              <a:solidFill>
                                <a:srgbClr val="836967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i="0">
                              <a:latin typeface="Cambria Math" panose="02040503050406030204" pitchFamily="18" charset="0"/>
                            </a:rPr>
                            <m:t>−5.002∗</m:t>
                          </m:r>
                          <m:sSup>
                            <m:sSupPr>
                              <m:ctrlPr>
                                <a:rPr lang="fr-CA" i="1">
                                  <a:solidFill>
                                    <a:srgbClr val="836967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CA" i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fr-CA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𝐼</m:t>
                      </m:r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0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14,7·0</m:t>
                          </m:r>
                        </m:sup>
                      </m:sSup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sSub>
                        <m:sSub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</m:t>
                          </m:r>
                        </m:sub>
                      </m:sSub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5,002·</m:t>
                          </m:r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·0</m:t>
                          </m:r>
                        </m:sup>
                      </m:sSup>
                      <m:r>
                        <a:rPr lang="fr-CA" sz="1800" i="1" smtClean="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→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fr-CA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fr-CA" i="1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fr-CA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i="1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  <m:sub>
                          <m:r>
                            <a:rPr lang="fr-CA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CA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fr-CA" sz="180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I</m:t>
                    </m:r>
                    <m:r>
                      <a:rPr lang="fr-C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′</m:t>
                    </m:r>
                    <m:d>
                      <m:d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e>
                    </m:d>
                    <m:r>
                      <a:rPr lang="fr-C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fr-C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fr-C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14,7</m:t>
                    </m:r>
                    <m:sSub>
                      <m:sSub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fr-CA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</m:t>
                        </m:r>
                      </m:sub>
                    </m:sSub>
                    <m:sSup>
                      <m:sSup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CA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14,1</m:t>
                        </m:r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  <m:r>
                      <a:rPr lang="fr-CA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−</m:t>
                    </m:r>
                    <m:r>
                      <a:rPr lang="fr-CA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5,002·</m:t>
                    </m:r>
                    <m:sSup>
                      <m:sSup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10</m:t>
                        </m:r>
                      </m:e>
                      <m:sup>
                        <m:r>
                          <a:rPr lang="fr-CA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6</m:t>
                        </m:r>
                      </m:sup>
                    </m:sSup>
                    <m:sSub>
                      <m:sSub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𝐴</m:t>
                        </m:r>
                      </m:e>
                      <m:sub>
                        <m:r>
                          <a:rPr lang="fr-CA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b>
                    </m:sSub>
                    <m:sSup>
                      <m:sSupPr>
                        <m:ctrlPr>
                          <a:rPr lang="fr-CA" i="1">
                            <a:effectLst/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𝑒</m:t>
                        </m:r>
                      </m:e>
                      <m:sup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−</m:t>
                        </m:r>
                        <m:r>
                          <a:rPr lang="fr-CA" sz="180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5,002·10·</m:t>
                        </m:r>
                        <m:r>
                          <a:rPr lang="fr-CA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𝑡</m:t>
                        </m:r>
                      </m:sup>
                    </m:sSup>
                  </m:oMath>
                </a14:m>
                <a:r>
                  <a:rPr lang="fr-CA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endParaRPr lang="fr-CA"/>
              </a:p>
              <a:p>
                <a:endParaRPr lang="fr-CA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</m:t>
                      </m:r>
                      <m:f>
                        <m:f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𝑑𝐼</m:t>
                          </m:r>
                          <m:d>
                            <m:d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e>
                          </m:d>
                        </m:num>
                        <m:den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𝑑𝑡</m:t>
                          </m:r>
                        </m:den>
                      </m:f>
                    </m:oMath>
                  </m:oMathPara>
                </a14:m>
                <a:endParaRPr lang="fr-CA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𝐿</m:t>
                      </m:r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14,7</m:t>
                          </m:r>
                          <m:sSub>
                            <m:sSub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14,7</m:t>
                              </m:r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5,002·</m:t>
                          </m:r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  <m:sSub>
                            <m:sSub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5,002·</m:t>
                              </m:r>
                              <m:sSup>
                                <m:sSupPr>
                                  <m:ctrlPr>
                                    <a:rPr lang="fr-CA" i="1"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fr-CA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10</m:t>
                                  </m:r>
                                </m:e>
                                <m:sup>
                                  <m:r>
                                    <a:rPr lang="fr-CA" sz="1800">
                                      <a:effectLst/>
                                      <a:latin typeface="Cambria Math" panose="02040503050406030204" pitchFamily="18" charset="0"/>
                                      <a:ea typeface="Calibri" panose="020F0502020204030204" pitchFamily="34" charset="0"/>
                                      <a:cs typeface="Times New Roman" panose="02020603050405020304" pitchFamily="18" charset="0"/>
                                    </a:rPr>
                                    <m:t>6</m:t>
                                  </m:r>
                                </m:sup>
                              </m:sSup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𝑡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fr-CA" sz="180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CA" i="1" smtClean="0"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𝑉</m:t>
                          </m:r>
                        </m:e>
                        <m:sub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𝐿</m:t>
                          </m:r>
                        </m:sub>
                      </m:sSub>
                      <m:d>
                        <m:d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e>
                      </m:d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=0,00003528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𝑒</m:t>
                          </m:r>
                        </m:e>
                        <m:sup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−</m:t>
                          </m:r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14.7</m:t>
                          </m:r>
                          <m:r>
                            <a:rPr lang="fr-CA" sz="1800" i="1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𝑡</m:t>
                          </m:r>
                        </m:sup>
                      </m:sSup>
                      <m:r>
                        <a:rPr lang="fr-CA" sz="1800" i="1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−</m:t>
                      </m:r>
                      <m:r>
                        <a:rPr lang="fr-CA" sz="1800">
                          <a:effectLst/>
                          <a:latin typeface="Cambria Math" panose="020405030504060302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m:t>12</m:t>
                      </m:r>
                      <m:sSup>
                        <m:sSupPr>
                          <m:ctrlPr>
                            <a:rPr lang="fr-CA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̅"/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fr-CA" sz="1800" i="1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𝑒</m:t>
                              </m:r>
                            </m:e>
                          </m:acc>
                        </m:e>
                        <m:sup>
                          <m:r>
                            <a:rPr lang="fr-CA" sz="1800">
                              <a:effectLst/>
                              <a:latin typeface="Cambria Math" panose="02040503050406030204" pitchFamily="18" charset="0"/>
                              <a:ea typeface="Calibri" panose="020F0502020204030204" pitchFamily="34" charset="0"/>
                              <a:cs typeface="Times New Roman" panose="02020603050405020304" pitchFamily="18" charset="0"/>
                            </a:rPr>
                            <m:t>5,002·</m:t>
                          </m:r>
                          <m:sSup>
                            <m:sSupPr>
                              <m:ctrlPr>
                                <a:rPr lang="fr-CA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fr-CA" sz="1800">
                                  <a:effectLst/>
                                  <a:latin typeface="Cambria Math" panose="02040503050406030204" pitchFamily="18" charset="0"/>
                                  <a:ea typeface="Calibri" panose="020F0502020204030204" pitchFamily="34" charset="0"/>
                                  <a:cs typeface="Times New Roman" panose="02020603050405020304" pitchFamily="18" charset="0"/>
                                </a:rPr>
                                <m:t>6</m:t>
                              </m:r>
                            </m:sup>
                          </m:sSup>
                        </m:sup>
                      </m:sSup>
                    </m:oMath>
                  </m:oMathPara>
                </a14:m>
                <a:endParaRPr lang="fr-CA"/>
              </a:p>
            </p:txBody>
          </p:sp>
        </mc:Choice>
        <mc:Fallback>
          <p:sp>
            <p:nvSpPr>
              <p:cNvPr id="22" name="ZoneTexte 21">
                <a:extLst>
                  <a:ext uri="{FF2B5EF4-FFF2-40B4-BE49-F238E27FC236}">
                    <a16:creationId xmlns:a16="http://schemas.microsoft.com/office/drawing/2014/main" id="{FBE9C847-6249-4A0C-BA1E-CDA77D65379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64315" y="2560846"/>
                <a:ext cx="6227685" cy="275171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ZoneTexte 4">
            <a:extLst>
              <a:ext uri="{FF2B5EF4-FFF2-40B4-BE49-F238E27FC236}">
                <a16:creationId xmlns:a16="http://schemas.microsoft.com/office/drawing/2014/main" id="{78501EE4-E08D-40E1-8AFD-8599F04F0D11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Arial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78818497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4C3AF0-CCDB-4813-AD4B-7886ED463D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5400" y="-225308"/>
            <a:ext cx="9601200" cy="1142385"/>
          </a:xfrm>
        </p:spPr>
        <p:txBody>
          <a:bodyPr/>
          <a:lstStyle/>
          <a:p>
            <a:r>
              <a:rPr lang="fr-CA">
                <a:latin typeface="Cambria" panose="02040503050406030204" pitchFamily="18" charset="0"/>
                <a:ea typeface="Cambria" panose="02040503050406030204" pitchFamily="18" charset="0"/>
              </a:rPr>
              <a:t>Simulation LTspice VS Mesures Réelles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CBA6250-EA62-482C-AD76-259CA79E63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8</a:t>
            </a:fld>
            <a:endParaRPr lang="en-US"/>
          </a:p>
        </p:txBody>
      </p:sp>
      <p:pic>
        <p:nvPicPr>
          <p:cNvPr id="5" name="Content Placeholder 5" descr="Chart, line chart&#10;&#10;Description automatically generated">
            <a:extLst>
              <a:ext uri="{FF2B5EF4-FFF2-40B4-BE49-F238E27FC236}">
                <a16:creationId xmlns:a16="http://schemas.microsoft.com/office/drawing/2014/main" id="{C3022FBE-B306-4964-A453-65A9757502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-113" t="463" r="32450" b="834"/>
          <a:stretch/>
        </p:blipFill>
        <p:spPr>
          <a:xfrm>
            <a:off x="310434" y="1335285"/>
            <a:ext cx="5586514" cy="376059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pic>
        <p:nvPicPr>
          <p:cNvPr id="6" name="Picture 5" descr="A picture containing chart&#10;&#10;Description automatically generated">
            <a:extLst>
              <a:ext uri="{FF2B5EF4-FFF2-40B4-BE49-F238E27FC236}">
                <a16:creationId xmlns:a16="http://schemas.microsoft.com/office/drawing/2014/main" id="{218CB63C-AEA0-4E9C-BE40-7609F9236A8B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10867"/>
          <a:stretch/>
        </p:blipFill>
        <p:spPr>
          <a:xfrm>
            <a:off x="6295052" y="1335285"/>
            <a:ext cx="5586514" cy="3760589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  <p:sp>
        <p:nvSpPr>
          <p:cNvPr id="3" name="ZoneTexte 2">
            <a:extLst>
              <a:ext uri="{FF2B5EF4-FFF2-40B4-BE49-F238E27FC236}">
                <a16:creationId xmlns:a16="http://schemas.microsoft.com/office/drawing/2014/main" id="{367E4092-459E-499F-817B-ECE0F5369CCE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>
                <a:cs typeface="Arial"/>
              </a:rPr>
              <a:t>S</a:t>
            </a:r>
          </a:p>
        </p:txBody>
      </p:sp>
    </p:spTree>
    <p:extLst>
      <p:ext uri="{BB962C8B-B14F-4D97-AF65-F5344CB8AC3E}">
        <p14:creationId xmlns:p14="http://schemas.microsoft.com/office/powerpoint/2010/main" val="218216735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81F595-921B-472E-A204-17EA21F7F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>
                <a:latin typeface="Cambria" panose="02040503050406030204" pitchFamily="18" charset="0"/>
                <a:ea typeface="Cambria" panose="02040503050406030204" pitchFamily="18" charset="0"/>
              </a:rPr>
              <a:t>Circuit RC #1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F82F99-7913-4E58-A98E-54AF88CE1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1375A4-56A4-47D6-9801-1991572033F7}" type="slidenum">
              <a:rPr lang="en-US" smtClean="0"/>
              <a:t>9</a:t>
            </a:fld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9291453-F291-4586-9FBA-244BAB5014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72257" y="2489593"/>
            <a:ext cx="5289388" cy="3338070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E4FF5D1-869C-4722-86C0-F8E470532849}"/>
              </a:ext>
            </a:extLst>
          </p:cNvPr>
          <p:cNvSpPr txBox="1"/>
          <p:nvPr/>
        </p:nvSpPr>
        <p:spPr>
          <a:xfrm>
            <a:off x="3684972" y="1841662"/>
            <a:ext cx="450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Décharge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1AC9ACF-EF72-435F-9B5E-CF0217CA9D75}"/>
              </a:ext>
            </a:extLst>
          </p:cNvPr>
          <p:cNvSpPr txBox="1"/>
          <p:nvPr/>
        </p:nvSpPr>
        <p:spPr>
          <a:xfrm>
            <a:off x="7068610" y="1876543"/>
            <a:ext cx="450985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/>
              <a:t>Charge</a:t>
            </a:r>
          </a:p>
        </p:txBody>
      </p:sp>
      <p:sp>
        <p:nvSpPr>
          <p:cNvPr id="3" name="ZoneTexte 2">
            <a:extLst>
              <a:ext uri="{FF2B5EF4-FFF2-40B4-BE49-F238E27FC236}">
                <a16:creationId xmlns:a16="http://schemas.microsoft.com/office/drawing/2014/main" id="{6AB0E01E-590F-492A-AF6B-AEEC11FEA45C}"/>
              </a:ext>
            </a:extLst>
          </p:cNvPr>
          <p:cNvSpPr txBox="1"/>
          <p:nvPr/>
        </p:nvSpPr>
        <p:spPr>
          <a:xfrm>
            <a:off x="11781559" y="39832"/>
            <a:ext cx="2743199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/>
            <a:r>
              <a:rPr lang="fr-FR"/>
              <a:t>A</a:t>
            </a:r>
            <a:endParaRPr lang="fr-FR"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34248803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med" p14:dur="700">
        <p:fade/>
      </p:transition>
    </mc:Choice>
    <mc:Fallback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Diamond Grid 16x9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usiness diamond grid presentation (widescreen).potx" id="{B2221865-AD13-4DF0-B68E-BF08E8CC5659}" vid="{BAA0C488-98B6-4F47-8E1C-5C7CD9605F73}"/>
    </a:ext>
  </a:extLst>
</a:theme>
</file>

<file path=ppt/theme/theme2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DiamondGrid">
      <a:dk1>
        <a:srgbClr val="2D2E2D"/>
      </a:dk1>
      <a:lt1>
        <a:sysClr val="window" lastClr="FFFFFF"/>
      </a:lt1>
      <a:dk2>
        <a:srgbClr val="000000"/>
      </a:dk2>
      <a:lt2>
        <a:srgbClr val="EAEAEA"/>
      </a:lt2>
      <a:accent1>
        <a:srgbClr val="D15A3E"/>
      </a:accent1>
      <a:accent2>
        <a:srgbClr val="B2B2B2"/>
      </a:accent2>
      <a:accent3>
        <a:srgbClr val="4F91A1"/>
      </a:accent3>
      <a:accent4>
        <a:srgbClr val="F0BA34"/>
      </a:accent4>
      <a:accent5>
        <a:srgbClr val="AEB733"/>
      </a:accent5>
      <a:accent6>
        <a:srgbClr val="926397"/>
      </a:accent6>
      <a:hlink>
        <a:srgbClr val="4F91A1"/>
      </a:hlink>
      <a:folHlink>
        <a:srgbClr val="808080"/>
      </a:folHlink>
    </a:clrScheme>
    <a:fontScheme name="Arial">
      <a:maj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57000"/>
                <a:satMod val="101000"/>
              </a:schemeClr>
            </a:gs>
            <a:gs pos="50000">
              <a:schemeClr val="phClr">
                <a:lumMod val="137000"/>
                <a:satMod val="103000"/>
              </a:schemeClr>
            </a:gs>
            <a:gs pos="100000">
              <a:schemeClr val="phClr">
                <a:lumMod val="115000"/>
                <a:satMod val="109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18000"/>
              </a:schemeClr>
            </a:gs>
            <a:gs pos="50000">
              <a:schemeClr val="phClr">
                <a:satMod val="89000"/>
                <a:lumMod val="91000"/>
              </a:schemeClr>
            </a:gs>
            <a:gs pos="100000">
              <a:schemeClr val="phClr">
                <a:lumMod val="6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atMod val="100000"/>
                <a:shade val="0"/>
              </a:schemeClr>
            </a:gs>
            <a:gs pos="0">
              <a:scrgbClr r="0" g="0" b="0"/>
            </a:gs>
            <a:gs pos="100000">
              <a:schemeClr val="phClr">
                <a:shade val="100000"/>
                <a:sat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EF70EEE7E1E1A4A81B9D9951ED137BE" ma:contentTypeVersion="7" ma:contentTypeDescription="Crée un document." ma:contentTypeScope="" ma:versionID="4d84e1ee35f8a3978442bac8750c475b">
  <xsd:schema xmlns:xsd="http://www.w3.org/2001/XMLSchema" xmlns:xs="http://www.w3.org/2001/XMLSchema" xmlns:p="http://schemas.microsoft.com/office/2006/metadata/properties" xmlns:ns3="f73a7068-e035-4bf2-9dbd-e0c2ac710ab1" xmlns:ns4="9ea63e7d-3aab-4ade-9683-5928f4d11e93" targetNamespace="http://schemas.microsoft.com/office/2006/metadata/properties" ma:root="true" ma:fieldsID="a7b0e0ded02b4564712cbeec65841ddb" ns3:_="" ns4:_="">
    <xsd:import namespace="f73a7068-e035-4bf2-9dbd-e0c2ac710ab1"/>
    <xsd:import namespace="9ea63e7d-3aab-4ade-9683-5928f4d11e9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KeyPoints" minOccurs="0"/>
                <xsd:element ref="ns3:MediaServiceKeyPoints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73a7068-e035-4bf2-9dbd-e0c2ac710ab1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KeyPoints" ma:index="10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1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ea63e7d-3aab-4ade-9683-5928f4d11e9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Partagé avec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Partagé avec dé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Partage du hachage d’indicateur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E7C79FD4-8FFE-4D00-B578-C7C7E156DA24}">
  <ds:schemaRefs>
    <ds:schemaRef ds:uri="9ea63e7d-3aab-4ade-9683-5928f4d11e93"/>
    <ds:schemaRef ds:uri="f73a7068-e035-4bf2-9dbd-e0c2ac710ab1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713BD6F9-C46A-4BA6-BDA7-2CC89762A7ED}">
  <ds:schemaRefs>
    <ds:schemaRef ds:uri="9ea63e7d-3aab-4ade-9683-5928f4d11e93"/>
    <ds:schemaRef ds:uri="f73a7068-e035-4bf2-9dbd-e0c2ac710ab1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EDCAD160-1740-4F4C-BE7D-6376F8EA32A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Business diamond grid presentation (widescreen)</Template>
  <Application>Microsoft Office PowerPoint</Application>
  <PresentationFormat>Widescreen</PresentationFormat>
  <Slides>16</Slides>
  <Notes>3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Diamond Grid 16x9</vt:lpstr>
      <vt:lpstr>App6 – problématique  Télécommande infrarouge ROBUS </vt:lpstr>
      <vt:lpstr>Circuit de la problématique</vt:lpstr>
      <vt:lpstr>Circuit RLC (charge)</vt:lpstr>
      <vt:lpstr>Mise en équation RLC charge</vt:lpstr>
      <vt:lpstr>Simulation LTspice VS Mesures Réelles</vt:lpstr>
      <vt:lpstr>Circuit comparateur U1</vt:lpstr>
      <vt:lpstr>Mise en équation RLC décharge</vt:lpstr>
      <vt:lpstr>Simulation LTspice VS Mesures Réelles</vt:lpstr>
      <vt:lpstr>Circuit RC #1</vt:lpstr>
      <vt:lpstr>Mise en équation RC décharge</vt:lpstr>
      <vt:lpstr>Mise en équation RC charge</vt:lpstr>
      <vt:lpstr>Simulation LTspice VS Mesures Réelles</vt:lpstr>
      <vt:lpstr>Circuit RC #2</vt:lpstr>
      <vt:lpstr>Mise en équation RC charge</vt:lpstr>
      <vt:lpstr>Mise en équation RC décharge</vt:lpstr>
      <vt:lpstr>Simulation LTspice VS Mesures Réelles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App6 – problématique  Télécommande infrarouge ROBUS </dc:title>
  <dc:creator>Alexis Juteau</dc:creator>
  <cp:revision>1</cp:revision>
  <dcterms:created xsi:type="dcterms:W3CDTF">2021-11-30T01:52:43Z</dcterms:created>
  <dcterms:modified xsi:type="dcterms:W3CDTF">2021-11-30T17:58:05Z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0x0101004EF70EEE7E1E1A4A81B9D9951ED137BE</vt:lpwstr>
  </property>
  <property fmtid="{D5CDD505-2E9C-101B-9397-08002B2CF9AE}" pid="3" name="InternalTags">
    <vt:lpwstr/>
  </property>
  <property fmtid="{D5CDD505-2E9C-101B-9397-08002B2CF9AE}" pid="4" name="FeatureTags">
    <vt:lpwstr/>
  </property>
  <property fmtid="{D5CDD505-2E9C-101B-9397-08002B2CF9AE}" pid="5" name="LocalizationTags">
    <vt:lpwstr/>
  </property>
  <property fmtid="{D5CDD505-2E9C-101B-9397-08002B2CF9AE}" pid="6" name="ScenarioTags">
    <vt:lpwstr/>
  </property>
  <property fmtid="{D5CDD505-2E9C-101B-9397-08002B2CF9AE}" pid="7" name="CampaignTags">
    <vt:lpwstr/>
  </property>
</Properties>
</file>